
<file path=[Content_Types].xml><?xml version="1.0" encoding="utf-8"?>
<Types xmlns="http://schemas.openxmlformats.org/package/2006/content-types">
  <Default Extension="png" ContentType="image/png"/>
  <Default Extension="wma" ContentType="audio/x-ms-wma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81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7" r:id="rId22"/>
    <p:sldId id="276" r:id="rId23"/>
    <p:sldId id="278" r:id="rId24"/>
    <p:sldId id="279" r:id="rId25"/>
    <p:sldId id="280" r:id="rId26"/>
    <p:sldId id="282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7" autoAdjust="0"/>
    <p:restoredTop sz="94660"/>
  </p:normalViewPr>
  <p:slideViewPr>
    <p:cSldViewPr snapToGrid="0">
      <p:cViewPr varScale="1">
        <p:scale>
          <a:sx n="66" d="100"/>
          <a:sy n="66" d="100"/>
        </p:scale>
        <p:origin x="90" y="4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F28CB19-9942-4CDE-B974-837E6F744113}" type="doc">
      <dgm:prSet loTypeId="urn:microsoft.com/office/officeart/2005/8/layout/hList6" loCatId="list" qsTypeId="urn:microsoft.com/office/officeart/2005/8/quickstyle/3d7" qsCatId="3D" csTypeId="urn:microsoft.com/office/officeart/2005/8/colors/accent1_5" csCatId="accent1" phldr="1"/>
      <dgm:spPr/>
      <dgm:t>
        <a:bodyPr/>
        <a:lstStyle/>
        <a:p>
          <a:endParaRPr lang="en-US"/>
        </a:p>
      </dgm:t>
    </dgm:pt>
    <dgm:pt modelId="{676A087F-4A7B-4DF6-A496-07316662B05C}" type="pres">
      <dgm:prSet presAssocID="{EF28CB19-9942-4CDE-B974-837E6F744113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</dgm:ptLst>
  <dgm:cxnLst>
    <dgm:cxn modelId="{1F977938-D419-4063-9D52-901BE6354AF6}" type="presOf" srcId="{EF28CB19-9942-4CDE-B974-837E6F744113}" destId="{676A087F-4A7B-4DF6-A496-07316662B05C}" srcOrd="0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C8DCF-B66B-4067-BA8A-4BC5F83A4450}" type="datetimeFigureOut">
              <a:rPr lang="en-US" smtClean="0"/>
              <a:t>5/27/2020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1B23B-A244-4886-B931-541F25DF7A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3247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C8DCF-B66B-4067-BA8A-4BC5F83A4450}" type="datetimeFigureOut">
              <a:rPr lang="en-US" smtClean="0"/>
              <a:t>5/27/2020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1B23B-A244-4886-B931-541F25DF7A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5454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C8DCF-B66B-4067-BA8A-4BC5F83A4450}" type="datetimeFigureOut">
              <a:rPr lang="en-US" smtClean="0"/>
              <a:t>5/27/2020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1B23B-A244-4886-B931-541F25DF7A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8455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C8DCF-B66B-4067-BA8A-4BC5F83A4450}" type="datetimeFigureOut">
              <a:rPr lang="en-US" smtClean="0"/>
              <a:t>5/27/2020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1B23B-A244-4886-B931-541F25DF7A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9882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C8DCF-B66B-4067-BA8A-4BC5F83A4450}" type="datetimeFigureOut">
              <a:rPr lang="en-US" smtClean="0"/>
              <a:t>5/27/2020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1B23B-A244-4886-B931-541F25DF7A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2265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C8DCF-B66B-4067-BA8A-4BC5F83A4450}" type="datetimeFigureOut">
              <a:rPr lang="en-US" smtClean="0"/>
              <a:t>5/27/2020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1B23B-A244-4886-B931-541F25DF7A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243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C8DCF-B66B-4067-BA8A-4BC5F83A4450}" type="datetimeFigureOut">
              <a:rPr lang="en-US" smtClean="0"/>
              <a:t>5/27/2020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1B23B-A244-4886-B931-541F25DF7A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008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C8DCF-B66B-4067-BA8A-4BC5F83A4450}" type="datetimeFigureOut">
              <a:rPr lang="en-US" smtClean="0"/>
              <a:t>5/27/2020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1B23B-A244-4886-B931-541F25DF7A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7978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C8DCF-B66B-4067-BA8A-4BC5F83A4450}" type="datetimeFigureOut">
              <a:rPr lang="en-US" smtClean="0"/>
              <a:t>5/27/2020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1B23B-A244-4886-B931-541F25DF7A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226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C8DCF-B66B-4067-BA8A-4BC5F83A4450}" type="datetimeFigureOut">
              <a:rPr lang="en-US" smtClean="0"/>
              <a:t>5/27/2020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1B23B-A244-4886-B931-541F25DF7A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7942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C8DCF-B66B-4067-BA8A-4BC5F83A4450}" type="datetimeFigureOut">
              <a:rPr lang="en-US" smtClean="0"/>
              <a:t>5/27/2020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1B23B-A244-4886-B931-541F25DF7A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210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2C8DCF-B66B-4067-BA8A-4BC5F83A4450}" type="datetimeFigureOut">
              <a:rPr lang="en-US" smtClean="0"/>
              <a:t>5/27/2020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71B23B-A244-4886-B931-541F25DF7A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328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wma"/><Relationship Id="rId1" Type="http://schemas.microsoft.com/office/2007/relationships/media" Target="../media/media2.wma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Help:IPA/Arabic" TargetMode="External"/><Relationship Id="rId13" Type="http://schemas.openxmlformats.org/officeDocument/2006/relationships/hyperlink" Target="https://en.wikipedia.org/wiki/Islam#cite_note-4" TargetMode="External"/><Relationship Id="rId3" Type="http://schemas.openxmlformats.org/officeDocument/2006/relationships/slideLayout" Target="../slideLayouts/slideLayout7.xml"/><Relationship Id="rId7" Type="http://schemas.openxmlformats.org/officeDocument/2006/relationships/hyperlink" Target="https://en.wikipedia.org/wiki/Romanization_of_Arabic" TargetMode="External"/><Relationship Id="rId12" Type="http://schemas.openxmlformats.org/officeDocument/2006/relationships/hyperlink" Target="https://en.wikipedia.org/wiki/Islam#cite_note-qaem-3" TargetMode="External"/><Relationship Id="rId2" Type="http://schemas.openxmlformats.org/officeDocument/2006/relationships/audio" Target="../media/media3.wma"/><Relationship Id="rId1" Type="http://schemas.microsoft.com/office/2007/relationships/media" Target="../media/media3.wma"/><Relationship Id="rId6" Type="http://schemas.openxmlformats.org/officeDocument/2006/relationships/hyperlink" Target="https://en.wikipedia.org/wiki/Arabic_language" TargetMode="External"/><Relationship Id="rId11" Type="http://schemas.openxmlformats.org/officeDocument/2006/relationships/hyperlink" Target="https://en.wikipedia.org/wiki/Islam#cite_note-BC-2" TargetMode="External"/><Relationship Id="rId5" Type="http://schemas.openxmlformats.org/officeDocument/2006/relationships/hyperlink" Target="https://en.wikipedia.org/wiki/Islam#cite_note-1" TargetMode="External"/><Relationship Id="rId15" Type="http://schemas.openxmlformats.org/officeDocument/2006/relationships/image" Target="../media/image1.png"/><Relationship Id="rId10" Type="http://schemas.openxmlformats.org/officeDocument/2006/relationships/hyperlink" Target="https://upload.wikimedia.org/wikipedia/commons/e/e5/Ar-al_islam.ogg" TargetMode="External"/><Relationship Id="rId4" Type="http://schemas.openxmlformats.org/officeDocument/2006/relationships/hyperlink" Target="https://en.wikipedia.org/wiki/Help:IPA/English" TargetMode="External"/><Relationship Id="rId9" Type="http://schemas.openxmlformats.org/officeDocument/2006/relationships/hyperlink" Target="https://en.wikipedia.org/wiki/File:Ar-al_islam.ogg" TargetMode="External"/><Relationship Id="rId14" Type="http://schemas.openxmlformats.org/officeDocument/2006/relationships/hyperlink" Target="https://en.wikipedia.org/wiki/Islam#cite_note-return-5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slideLayout" Target="../slideLayouts/slideLayout7.xml"/><Relationship Id="rId7" Type="http://schemas.openxmlformats.org/officeDocument/2006/relationships/diagramColors" Target="../diagrams/colors1.xml"/><Relationship Id="rId2" Type="http://schemas.openxmlformats.org/officeDocument/2006/relationships/audio" Target="../media/media4.wma"/><Relationship Id="rId1" Type="http://schemas.microsoft.com/office/2007/relationships/media" Target="../media/media4.wma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wma"/><Relationship Id="rId1" Type="http://schemas.microsoft.com/office/2007/relationships/media" Target="../media/media5.wma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.wma"/><Relationship Id="rId1" Type="http://schemas.microsoft.com/office/2007/relationships/media" Target="../media/media6.wma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.wma"/><Relationship Id="rId1" Type="http://schemas.microsoft.com/office/2007/relationships/media" Target="../media/media7.wma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8.wma"/><Relationship Id="rId1" Type="http://schemas.microsoft.com/office/2007/relationships/media" Target="../media/media8.wma"/><Relationship Id="rId5" Type="http://schemas.openxmlformats.org/officeDocument/2006/relationships/image" Target="../media/image1.png"/><Relationship Id="rId4" Type="http://schemas.openxmlformats.org/officeDocument/2006/relationships/image" Target="../media/image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9.wma"/><Relationship Id="rId1" Type="http://schemas.microsoft.com/office/2007/relationships/media" Target="../media/media9.wma"/><Relationship Id="rId5" Type="http://schemas.openxmlformats.org/officeDocument/2006/relationships/image" Target="../media/image1.png"/><Relationship Id="rId4" Type="http://schemas.openxmlformats.org/officeDocument/2006/relationships/image" Target="../media/image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0.wma"/><Relationship Id="rId1" Type="http://schemas.microsoft.com/office/2007/relationships/media" Target="../media/media10.wma"/><Relationship Id="rId5" Type="http://schemas.openxmlformats.org/officeDocument/2006/relationships/image" Target="../media/image1.png"/><Relationship Id="rId4" Type="http://schemas.openxmlformats.org/officeDocument/2006/relationships/image" Target="../media/image4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Diagram group"/>
          <p:cNvGrpSpPr/>
          <p:nvPr/>
        </p:nvGrpSpPr>
        <p:grpSpPr>
          <a:xfrm>
            <a:off x="1012874" y="337625"/>
            <a:ext cx="9481624" cy="5809957"/>
            <a:chOff x="-1" y="1"/>
            <a:chExt cx="3291840" cy="2444922"/>
          </a:xfrm>
          <a:scene3d>
            <a:camera prst="perspectiveFront" fov="5100000" zoom="91000">
              <a:rot lat="0" lon="2100000" rev="0"/>
            </a:camera>
            <a:lightRig rig="flood" dir="t">
              <a:rot lat="0" lon="0" rev="13800000"/>
            </a:lightRig>
          </a:scene3d>
        </p:grpSpPr>
        <p:grpSp>
          <p:nvGrpSpPr>
            <p:cNvPr id="3" name="Group 2"/>
            <p:cNvGrpSpPr/>
            <p:nvPr/>
          </p:nvGrpSpPr>
          <p:grpSpPr>
            <a:xfrm>
              <a:off x="-1" y="1"/>
              <a:ext cx="3291840" cy="2444922"/>
              <a:chOff x="-1" y="1"/>
              <a:chExt cx="3291840" cy="2444922"/>
            </a:xfrm>
          </p:grpSpPr>
          <p:sp>
            <p:nvSpPr>
              <p:cNvPr id="4" name="Flowchart: Manual Operation 3"/>
              <p:cNvSpPr/>
              <p:nvPr/>
            </p:nvSpPr>
            <p:spPr>
              <a:xfrm rot="16200000">
                <a:off x="423458" y="-423458"/>
                <a:ext cx="2444922" cy="3291840"/>
              </a:xfrm>
              <a:prstGeom prst="flowChartManualOperation">
                <a:avLst/>
              </a:prstGeom>
              <a:ln>
                <a:noFill/>
              </a:ln>
              <a:effectLst>
                <a:outerShdw blurRad="184150" dist="241300" dir="11520000" sx="110000" sy="110000" algn="ctr">
                  <a:srgbClr val="000000">
                    <a:alpha val="18000"/>
                  </a:srgbClr>
                </a:outerShdw>
              </a:effectLst>
              <a:sp3d extrusionH="107950" prstMaterial="plastic">
                <a:bevelT w="82550" h="63500" prst="divot"/>
                <a:bevelB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1">
                <a:schemeClr val="accen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/>
              </a:fontRef>
            </p:style>
          </p:sp>
          <p:sp>
            <p:nvSpPr>
              <p:cNvPr id="5" name="Flowchart: Manual Operation 4"/>
              <p:cNvSpPr/>
              <p:nvPr/>
            </p:nvSpPr>
            <p:spPr>
              <a:xfrm rot="21600000">
                <a:off x="-1" y="488985"/>
                <a:ext cx="3291840" cy="1466954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spcFirstLastPara="0" vert="horz" wrap="square" lIns="152400" tIns="0" rIns="152400" bIns="0" numCol="1" spcCol="1270" anchor="ctr" anchorCtr="0">
                <a:noAutofit/>
              </a:bodyPr>
              <a:lstStyle/>
              <a:p>
                <a:pPr lvl="0" algn="ctr" defTabSz="10668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3600" kern="1200" dirty="0" err="1" smtClean="0"/>
                  <a:t>যেভাবে</a:t>
                </a:r>
                <a:r>
                  <a:rPr lang="en-US" sz="3600" kern="1200" dirty="0" smtClean="0"/>
                  <a:t> </a:t>
                </a:r>
                <a:r>
                  <a:rPr lang="en-US" sz="3600" kern="1200" dirty="0" err="1" smtClean="0"/>
                  <a:t>মুসলিমরা</a:t>
                </a:r>
                <a:r>
                  <a:rPr lang="en-US" sz="3600" kern="1200" dirty="0" smtClean="0"/>
                  <a:t> </a:t>
                </a:r>
                <a:r>
                  <a:rPr lang="en-US" sz="3600" kern="1200" dirty="0" err="1" smtClean="0"/>
                  <a:t>সৃষ্টিকর্তায়</a:t>
                </a:r>
                <a:r>
                  <a:rPr lang="en-US" sz="3600" kern="1200" dirty="0" smtClean="0"/>
                  <a:t> </a:t>
                </a:r>
                <a:r>
                  <a:rPr lang="en-US" sz="3600" kern="1200" dirty="0" err="1" smtClean="0"/>
                  <a:t>বিশ্বাস</a:t>
                </a:r>
                <a:r>
                  <a:rPr lang="en-US" sz="3600" kern="1200" dirty="0" smtClean="0"/>
                  <a:t> </a:t>
                </a:r>
                <a:r>
                  <a:rPr lang="en-US" sz="3600" kern="1200" dirty="0" err="1" smtClean="0"/>
                  <a:t>করে</a:t>
                </a:r>
                <a:endParaRPr lang="en-US" sz="3600" kern="1200" dirty="0"/>
              </a:p>
            </p:txBody>
          </p:sp>
        </p:grpSp>
      </p:grpSp>
      <p:pic>
        <p:nvPicPr>
          <p:cNvPr id="14" name="Audio 1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5639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455"/>
    </mc:Choice>
    <mc:Fallback>
      <p:transition spd="slow" advTm="24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Callout 2"/>
          <p:cNvSpPr/>
          <p:nvPr/>
        </p:nvSpPr>
        <p:spPr>
          <a:xfrm>
            <a:off x="1364566" y="450165"/>
            <a:ext cx="3756073" cy="1519312"/>
          </a:xfrm>
          <a:prstGeom prst="wedgeEllipseCallou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আল্লাহ</a:t>
            </a:r>
            <a:r>
              <a:rPr lang="en-US" dirty="0" smtClean="0"/>
              <a:t> </a:t>
            </a:r>
            <a:r>
              <a:rPr lang="en-US" dirty="0" err="1" smtClean="0"/>
              <a:t>কোন</a:t>
            </a:r>
            <a:r>
              <a:rPr lang="en-US" dirty="0" smtClean="0"/>
              <a:t> </a:t>
            </a:r>
            <a:r>
              <a:rPr lang="en-US" dirty="0" err="1" smtClean="0"/>
              <a:t>ভাষার</a:t>
            </a:r>
            <a:r>
              <a:rPr lang="en-US" dirty="0" smtClean="0"/>
              <a:t> </a:t>
            </a:r>
            <a:r>
              <a:rPr lang="en-US" dirty="0" err="1" smtClean="0"/>
              <a:t>শব্দ</a:t>
            </a:r>
            <a:r>
              <a:rPr lang="en-US" dirty="0" smtClean="0"/>
              <a:t>??</a:t>
            </a:r>
            <a:endParaRPr lang="en-US" dirty="0"/>
          </a:p>
        </p:txBody>
      </p:sp>
      <p:sp>
        <p:nvSpPr>
          <p:cNvPr id="4" name="Oval Callout 3"/>
          <p:cNvSpPr/>
          <p:nvPr/>
        </p:nvSpPr>
        <p:spPr>
          <a:xfrm>
            <a:off x="6168684" y="182880"/>
            <a:ext cx="5015131" cy="2813538"/>
          </a:xfrm>
          <a:prstGeom prst="wedgeEllipseCallou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 err="1" smtClean="0"/>
              <a:t>আমাদের</a:t>
            </a:r>
            <a:r>
              <a:rPr lang="en-US" dirty="0" smtClean="0"/>
              <a:t> </a:t>
            </a:r>
            <a:r>
              <a:rPr lang="en-US" dirty="0" err="1" smtClean="0"/>
              <a:t>সৃষ্টিকর্তাকে</a:t>
            </a:r>
            <a:r>
              <a:rPr lang="en-US" dirty="0" smtClean="0"/>
              <a:t> </a:t>
            </a:r>
            <a:r>
              <a:rPr lang="en-US" dirty="0" err="1" smtClean="0"/>
              <a:t>এক</a:t>
            </a:r>
            <a:r>
              <a:rPr lang="en-US" dirty="0" smtClean="0"/>
              <a:t> </a:t>
            </a:r>
            <a:r>
              <a:rPr lang="en-US" dirty="0" err="1" smtClean="0"/>
              <a:t>এক</a:t>
            </a:r>
            <a:r>
              <a:rPr lang="en-US" dirty="0" smtClean="0"/>
              <a:t> </a:t>
            </a:r>
            <a:r>
              <a:rPr lang="en-US" dirty="0" err="1" smtClean="0"/>
              <a:t>ভাষার</a:t>
            </a:r>
            <a:r>
              <a:rPr lang="en-US" dirty="0" smtClean="0"/>
              <a:t> </a:t>
            </a:r>
            <a:r>
              <a:rPr lang="en-US" dirty="0" err="1" smtClean="0"/>
              <a:t>মানুষ</a:t>
            </a:r>
            <a:r>
              <a:rPr lang="en-US" dirty="0" smtClean="0"/>
              <a:t> </a:t>
            </a:r>
            <a:r>
              <a:rPr lang="en-US" dirty="0" err="1" smtClean="0"/>
              <a:t>এক</a:t>
            </a:r>
            <a:r>
              <a:rPr lang="en-US" dirty="0" smtClean="0"/>
              <a:t> </a:t>
            </a:r>
            <a:r>
              <a:rPr lang="en-US" dirty="0" err="1" smtClean="0"/>
              <a:t>এক</a:t>
            </a:r>
            <a:r>
              <a:rPr lang="en-US" dirty="0" smtClean="0"/>
              <a:t> </a:t>
            </a:r>
            <a:r>
              <a:rPr lang="en-US" dirty="0" err="1" smtClean="0"/>
              <a:t>নামে</a:t>
            </a:r>
            <a:r>
              <a:rPr lang="en-US" dirty="0" smtClean="0"/>
              <a:t> </a:t>
            </a:r>
            <a:r>
              <a:rPr lang="en-US" dirty="0" err="1" smtClean="0"/>
              <a:t>চিনে</a:t>
            </a:r>
            <a:r>
              <a:rPr lang="en-US" dirty="0" smtClean="0"/>
              <a:t> </a:t>
            </a:r>
            <a:r>
              <a:rPr lang="en-US" dirty="0" err="1" smtClean="0"/>
              <a:t>থাকে</a:t>
            </a:r>
            <a:r>
              <a:rPr lang="en-US" dirty="0" smtClean="0"/>
              <a:t> </a:t>
            </a:r>
            <a:r>
              <a:rPr lang="en-US" dirty="0" err="1" smtClean="0"/>
              <a:t>যেমন</a:t>
            </a:r>
            <a:r>
              <a:rPr lang="en-US" dirty="0" err="1"/>
              <a:t>ঃ</a:t>
            </a:r>
            <a:endParaRPr lang="en-US" dirty="0"/>
          </a:p>
          <a:p>
            <a:pPr algn="ctr"/>
            <a:r>
              <a:rPr lang="en-US" dirty="0" smtClean="0"/>
              <a:t> </a:t>
            </a:r>
            <a:endParaRPr lang="en-US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1739627"/>
              </p:ext>
            </p:extLst>
          </p:nvPr>
        </p:nvGraphicFramePr>
        <p:xfrm>
          <a:off x="4056846" y="3692548"/>
          <a:ext cx="5188754" cy="27808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0430"/>
                <a:gridCol w="3658324"/>
              </a:tblGrid>
              <a:tr h="620219">
                <a:tc>
                  <a:txBody>
                    <a:bodyPr/>
                    <a:lstStyle/>
                    <a:p>
                      <a:pPr algn="ctr" rtl="0" fontAlgn="ctr"/>
                      <a:r>
                        <a:rPr lang="as-IN" sz="1800" u="none" strike="noStrike" dirty="0">
                          <a:effectLst/>
                        </a:rPr>
                        <a:t>ভাষা</a:t>
                      </a:r>
                      <a:endParaRPr lang="as-IN" sz="18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as-IN" sz="1800" u="none" strike="noStrike">
                          <a:effectLst/>
                        </a:rPr>
                        <a:t>যে নামে সৃষ্টিকর্তাকে বুজায় </a:t>
                      </a:r>
                      <a:endParaRPr lang="as-IN" sz="18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310729">
                <a:tc>
                  <a:txBody>
                    <a:bodyPr/>
                    <a:lstStyle/>
                    <a:p>
                      <a:pPr algn="ctr" rtl="0" fontAlgn="ctr"/>
                      <a:r>
                        <a:rPr lang="as-IN" sz="1800" u="none" strike="noStrike">
                          <a:effectLst/>
                        </a:rPr>
                        <a:t>ইংরেজি</a:t>
                      </a:r>
                      <a:endParaRPr lang="as-IN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as-IN" sz="1800" u="none" strike="noStrike">
                          <a:effectLst/>
                        </a:rPr>
                        <a:t>ক্রিয়েটর অব দা ইউনিভারস</a:t>
                      </a:r>
                      <a:endParaRPr lang="as-IN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310729">
                <a:tc>
                  <a:txBody>
                    <a:bodyPr/>
                    <a:lstStyle/>
                    <a:p>
                      <a:pPr algn="ctr" rtl="0" fontAlgn="ctr"/>
                      <a:r>
                        <a:rPr lang="as-IN" sz="1800" u="none" strike="noStrike">
                          <a:effectLst/>
                        </a:rPr>
                        <a:t>স্পানিস</a:t>
                      </a:r>
                      <a:endParaRPr lang="as-IN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as-IN" sz="1800" u="none" strike="noStrike">
                          <a:effectLst/>
                        </a:rPr>
                        <a:t>ডিউস (</a:t>
                      </a:r>
                      <a:r>
                        <a:rPr lang="en-US" sz="1800" u="none" strike="noStrike">
                          <a:effectLst/>
                        </a:rPr>
                        <a:t>Dious)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606958">
                <a:tc>
                  <a:txBody>
                    <a:bodyPr/>
                    <a:lstStyle/>
                    <a:p>
                      <a:pPr algn="ctr" rtl="0" fontAlgn="ctr"/>
                      <a:r>
                        <a:rPr lang="as-IN" sz="1800" u="none" strike="noStrike">
                          <a:effectLst/>
                        </a:rPr>
                        <a:t>এরামিক (ঈশা (আঃ) </a:t>
                      </a:r>
                      <a:endParaRPr lang="as-IN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as-IN" sz="1800" u="none" strike="noStrike">
                          <a:effectLst/>
                        </a:rPr>
                        <a:t>আলাহ</a:t>
                      </a:r>
                      <a:endParaRPr lang="as-IN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310729">
                <a:tc>
                  <a:txBody>
                    <a:bodyPr/>
                    <a:lstStyle/>
                    <a:p>
                      <a:pPr algn="ctr" rtl="0" fontAlgn="ctr"/>
                      <a:r>
                        <a:rPr lang="as-IN" sz="1800" u="none" strike="noStrike">
                          <a:effectLst/>
                        </a:rPr>
                        <a:t>এরাবিক</a:t>
                      </a:r>
                      <a:endParaRPr lang="as-IN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as-IN" sz="1800" u="none" strike="noStrike">
                          <a:effectLst/>
                        </a:rPr>
                        <a:t>আল্লাহ</a:t>
                      </a:r>
                      <a:endParaRPr lang="as-IN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310729">
                <a:tc>
                  <a:txBody>
                    <a:bodyPr/>
                    <a:lstStyle/>
                    <a:p>
                      <a:pPr algn="ctr" rtl="0" fontAlgn="ctr"/>
                      <a:r>
                        <a:rPr lang="as-IN" sz="1800" u="none" strike="noStrike">
                          <a:effectLst/>
                        </a:rPr>
                        <a:t>বাস্কিউ</a:t>
                      </a:r>
                      <a:endParaRPr lang="as-IN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as-IN" sz="1800" u="none" strike="noStrike">
                          <a:effectLst/>
                        </a:rPr>
                        <a:t>গড</a:t>
                      </a:r>
                      <a:endParaRPr lang="as-IN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310729">
                <a:tc>
                  <a:txBody>
                    <a:bodyPr/>
                    <a:lstStyle/>
                    <a:p>
                      <a:pPr algn="ctr" rtl="0" fontAlgn="ctr"/>
                      <a:r>
                        <a:rPr lang="as-IN" sz="1800" u="none" strike="noStrike">
                          <a:effectLst/>
                        </a:rPr>
                        <a:t>বাংলা </a:t>
                      </a:r>
                      <a:endParaRPr lang="as-IN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as-IN" sz="1800" u="none" strike="noStrike" dirty="0" smtClean="0">
                          <a:effectLst/>
                        </a:rPr>
                        <a:t>সৃষ্টিকর্তা</a:t>
                      </a:r>
                      <a:endParaRPr lang="as-IN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5" name="Oval Callout 4"/>
          <p:cNvSpPr/>
          <p:nvPr/>
        </p:nvSpPr>
        <p:spPr>
          <a:xfrm>
            <a:off x="0" y="6254897"/>
            <a:ext cx="1026941" cy="466578"/>
          </a:xfrm>
          <a:prstGeom prst="wedgeEllipseCallou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উত্তর  </a:t>
            </a:r>
            <a:endParaRPr lang="en-US" dirty="0"/>
          </a:p>
        </p:txBody>
      </p:sp>
      <p:sp>
        <p:nvSpPr>
          <p:cNvPr id="6" name="Oval Callout 5"/>
          <p:cNvSpPr/>
          <p:nvPr/>
        </p:nvSpPr>
        <p:spPr>
          <a:xfrm>
            <a:off x="0" y="0"/>
            <a:ext cx="1026941" cy="466578"/>
          </a:xfrm>
          <a:prstGeom prst="wedgeEllipseCallou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প্রশ্ন </a:t>
            </a:r>
            <a:endParaRPr lang="en-US" dirty="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1547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779"/>
    </mc:Choice>
    <mc:Fallback>
      <p:transition spd="slow" advTm="277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Callout 1"/>
          <p:cNvSpPr/>
          <p:nvPr/>
        </p:nvSpPr>
        <p:spPr>
          <a:xfrm>
            <a:off x="778873" y="768969"/>
            <a:ext cx="2729133" cy="1055077"/>
          </a:xfrm>
          <a:prstGeom prst="wedgeEllipseCallou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ইসলাম</a:t>
            </a:r>
            <a:r>
              <a:rPr lang="en-US" dirty="0"/>
              <a:t> </a:t>
            </a:r>
            <a:r>
              <a:rPr lang="en-US" dirty="0" err="1" smtClean="0"/>
              <a:t>মানে</a:t>
            </a:r>
            <a:r>
              <a:rPr lang="en-US" dirty="0" smtClean="0"/>
              <a:t> </a:t>
            </a:r>
            <a:r>
              <a:rPr lang="en-US" dirty="0" err="1" smtClean="0"/>
              <a:t>কি</a:t>
            </a:r>
            <a:r>
              <a:rPr lang="en-US" dirty="0" smtClean="0"/>
              <a:t> </a:t>
            </a:r>
            <a:r>
              <a:rPr lang="en-US" dirty="0" err="1" smtClean="0"/>
              <a:t>বুঝায়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Oval Callout 2"/>
          <p:cNvSpPr/>
          <p:nvPr/>
        </p:nvSpPr>
        <p:spPr>
          <a:xfrm>
            <a:off x="-6440" y="3039315"/>
            <a:ext cx="5345723" cy="2982351"/>
          </a:xfrm>
          <a:prstGeom prst="wedgeEllipseCallou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err="1" smtClean="0"/>
              <a:t>ইসলাম</a:t>
            </a:r>
            <a:r>
              <a:rPr lang="en-US" dirty="0" smtClean="0"/>
              <a:t> </a:t>
            </a:r>
            <a:r>
              <a:rPr lang="en-US" dirty="0" err="1"/>
              <a:t>শব্দের</a:t>
            </a:r>
            <a:r>
              <a:rPr lang="en-US" dirty="0"/>
              <a:t> </a:t>
            </a:r>
            <a:r>
              <a:rPr lang="en-US" dirty="0" err="1" smtClean="0"/>
              <a:t>শাব্দিক</a:t>
            </a:r>
            <a:r>
              <a:rPr lang="en-US" dirty="0" smtClean="0"/>
              <a:t>  </a:t>
            </a:r>
            <a:r>
              <a:rPr lang="en-US" dirty="0" err="1" smtClean="0"/>
              <a:t>মানে</a:t>
            </a:r>
            <a:r>
              <a:rPr lang="en-US" dirty="0" smtClean="0"/>
              <a:t> </a:t>
            </a:r>
            <a:r>
              <a:rPr lang="en-US" dirty="0" err="1" smtClean="0"/>
              <a:t>হল</a:t>
            </a:r>
            <a:r>
              <a:rPr lang="en-US" dirty="0" smtClean="0"/>
              <a:t>- </a:t>
            </a:r>
            <a:r>
              <a:rPr lang="en-US" dirty="0"/>
              <a:t>সারা পৃথিবীর </a:t>
            </a:r>
            <a:r>
              <a:rPr lang="en-US" dirty="0" err="1"/>
              <a:t>একমাত্র</a:t>
            </a:r>
            <a:r>
              <a:rPr lang="en-US" dirty="0"/>
              <a:t> </a:t>
            </a:r>
            <a:r>
              <a:rPr lang="en-US" dirty="0" err="1"/>
              <a:t>সৃষ্টিকর্তা</a:t>
            </a:r>
            <a:r>
              <a:rPr lang="en-US" dirty="0"/>
              <a:t> </a:t>
            </a:r>
            <a:r>
              <a:rPr lang="en-US" dirty="0" err="1"/>
              <a:t>যিনি</a:t>
            </a:r>
            <a:r>
              <a:rPr lang="en-US" dirty="0"/>
              <a:t> </a:t>
            </a:r>
            <a:r>
              <a:rPr lang="en-US" dirty="0" err="1"/>
              <a:t>তার</a:t>
            </a:r>
            <a:r>
              <a:rPr lang="en-US" dirty="0"/>
              <a:t>  </a:t>
            </a:r>
            <a:r>
              <a:rPr lang="en-US" dirty="0" err="1"/>
              <a:t>আনুগত্য</a:t>
            </a:r>
            <a:r>
              <a:rPr lang="en-US" dirty="0"/>
              <a:t> </a:t>
            </a:r>
            <a:r>
              <a:rPr lang="en-US" dirty="0" err="1"/>
              <a:t>করা</a:t>
            </a:r>
            <a:r>
              <a:rPr lang="en-US" dirty="0"/>
              <a:t> </a:t>
            </a:r>
            <a:r>
              <a:rPr lang="en-US" dirty="0" err="1"/>
              <a:t>অর্থা</a:t>
            </a:r>
            <a:r>
              <a:rPr lang="en-US" dirty="0"/>
              <a:t>ৎ  </a:t>
            </a:r>
            <a:r>
              <a:rPr lang="en-US" dirty="0" err="1"/>
              <a:t>তার</a:t>
            </a:r>
            <a:r>
              <a:rPr lang="en-US" dirty="0"/>
              <a:t> </a:t>
            </a:r>
            <a:r>
              <a:rPr lang="en-US" dirty="0" err="1"/>
              <a:t>আদেশ</a:t>
            </a:r>
            <a:r>
              <a:rPr lang="en-US" dirty="0"/>
              <a:t> </a:t>
            </a:r>
            <a:r>
              <a:rPr lang="en-US" dirty="0" err="1"/>
              <a:t>নিষেদ</a:t>
            </a:r>
            <a:r>
              <a:rPr lang="en-US" dirty="0"/>
              <a:t> </a:t>
            </a:r>
            <a:r>
              <a:rPr lang="en-US" dirty="0" err="1"/>
              <a:t>মেনে</a:t>
            </a:r>
            <a:r>
              <a:rPr lang="en-US" dirty="0"/>
              <a:t> </a:t>
            </a:r>
            <a:r>
              <a:rPr lang="en-US" dirty="0" err="1"/>
              <a:t>নেওয়া</a:t>
            </a:r>
            <a:r>
              <a:rPr lang="en-US" dirty="0"/>
              <a:t> </a:t>
            </a:r>
            <a:r>
              <a:rPr lang="en-US" dirty="0" err="1"/>
              <a:t>এবং</a:t>
            </a:r>
            <a:r>
              <a:rPr lang="en-US" dirty="0"/>
              <a:t> </a:t>
            </a:r>
            <a:r>
              <a:rPr lang="en-US" dirty="0" err="1"/>
              <a:t>সে</a:t>
            </a:r>
            <a:r>
              <a:rPr lang="en-US" dirty="0"/>
              <a:t> </a:t>
            </a:r>
            <a:r>
              <a:rPr lang="en-US" dirty="0" err="1"/>
              <a:t>অনুসারে</a:t>
            </a:r>
            <a:r>
              <a:rPr lang="en-US" dirty="0"/>
              <a:t> </a:t>
            </a:r>
            <a:r>
              <a:rPr lang="en-US" dirty="0" err="1" smtClean="0"/>
              <a:t>চলা</a:t>
            </a:r>
            <a:r>
              <a:rPr lang="en-US" dirty="0" smtClean="0"/>
              <a:t>। </a:t>
            </a:r>
            <a:endParaRPr lang="en-US" dirty="0"/>
          </a:p>
        </p:txBody>
      </p:sp>
      <p:sp>
        <p:nvSpPr>
          <p:cNvPr id="4" name="Oval Callout 3"/>
          <p:cNvSpPr/>
          <p:nvPr/>
        </p:nvSpPr>
        <p:spPr>
          <a:xfrm>
            <a:off x="7744197" y="921369"/>
            <a:ext cx="2729133" cy="1055077"/>
          </a:xfrm>
          <a:prstGeom prst="wedgeEllipseCallou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কিন্তু</a:t>
            </a:r>
            <a:r>
              <a:rPr lang="en-US" dirty="0" smtClean="0"/>
              <a:t> </a:t>
            </a:r>
            <a:r>
              <a:rPr lang="en-US" dirty="0" err="1" smtClean="0"/>
              <a:t>আমরা</a:t>
            </a:r>
            <a:r>
              <a:rPr lang="en-US" dirty="0" smtClean="0"/>
              <a:t> </a:t>
            </a:r>
            <a:r>
              <a:rPr lang="en-US" dirty="0" err="1" smtClean="0"/>
              <a:t>তো</a:t>
            </a:r>
            <a:r>
              <a:rPr lang="en-US" dirty="0" smtClean="0"/>
              <a:t> </a:t>
            </a:r>
            <a:r>
              <a:rPr lang="en-US" dirty="0" err="1" smtClean="0"/>
              <a:t>জানি</a:t>
            </a:r>
            <a:r>
              <a:rPr lang="en-US" dirty="0" smtClean="0"/>
              <a:t>, </a:t>
            </a:r>
            <a:r>
              <a:rPr lang="en-US" dirty="0" err="1" smtClean="0"/>
              <a:t>ইসলাম</a:t>
            </a:r>
            <a:r>
              <a:rPr lang="en-US" dirty="0" smtClean="0"/>
              <a:t> </a:t>
            </a:r>
            <a:r>
              <a:rPr lang="en-US" dirty="0" err="1" smtClean="0"/>
              <a:t>মানে</a:t>
            </a:r>
            <a:r>
              <a:rPr lang="en-US" dirty="0" smtClean="0"/>
              <a:t> </a:t>
            </a:r>
            <a:r>
              <a:rPr lang="en-US" dirty="0" err="1" smtClean="0"/>
              <a:t>শান্তি</a:t>
            </a:r>
            <a:r>
              <a:rPr lang="en-US" dirty="0" smtClean="0"/>
              <a:t>??</a:t>
            </a:r>
            <a:endParaRPr lang="en-US" dirty="0"/>
          </a:p>
        </p:txBody>
      </p:sp>
      <p:sp>
        <p:nvSpPr>
          <p:cNvPr id="5" name="Oval Callout 4"/>
          <p:cNvSpPr/>
          <p:nvPr/>
        </p:nvSpPr>
        <p:spPr>
          <a:xfrm>
            <a:off x="5339283" y="2266682"/>
            <a:ext cx="6599432" cy="3915177"/>
          </a:xfrm>
          <a:prstGeom prst="wedgeEllipseCallou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 smtClean="0"/>
          </a:p>
          <a:p>
            <a:r>
              <a:rPr lang="en-US" dirty="0" err="1" smtClean="0"/>
              <a:t>ইসলাম</a:t>
            </a:r>
            <a:r>
              <a:rPr lang="en-US" dirty="0" smtClean="0"/>
              <a:t>  </a:t>
            </a:r>
            <a:r>
              <a:rPr lang="en-US" dirty="0" err="1" smtClean="0"/>
              <a:t>শব্দটি</a:t>
            </a:r>
            <a:r>
              <a:rPr lang="en-US" dirty="0" smtClean="0"/>
              <a:t> </a:t>
            </a:r>
            <a:r>
              <a:rPr lang="en-US" dirty="0" err="1" smtClean="0"/>
              <a:t>আরবি</a:t>
            </a:r>
            <a:r>
              <a:rPr lang="en-US" dirty="0" smtClean="0"/>
              <a:t> </a:t>
            </a:r>
            <a:r>
              <a:rPr lang="en-US" dirty="0" err="1" smtClean="0"/>
              <a:t>শব্দ</a:t>
            </a:r>
            <a:r>
              <a:rPr lang="en-US" dirty="0" smtClean="0"/>
              <a:t> “</a:t>
            </a:r>
            <a:r>
              <a:rPr lang="en-US" dirty="0" err="1" smtClean="0"/>
              <a:t>সালেমা</a:t>
            </a:r>
            <a:r>
              <a:rPr lang="en-US" dirty="0" smtClean="0"/>
              <a:t>” </a:t>
            </a:r>
            <a:r>
              <a:rPr lang="en-US" dirty="0" err="1" smtClean="0"/>
              <a:t>থেকে</a:t>
            </a:r>
            <a:r>
              <a:rPr lang="en-US" dirty="0" smtClean="0"/>
              <a:t> </a:t>
            </a:r>
            <a:r>
              <a:rPr lang="en-US" dirty="0" err="1" smtClean="0"/>
              <a:t>এসেছে</a:t>
            </a:r>
            <a:r>
              <a:rPr lang="en-US" dirty="0" smtClean="0"/>
              <a:t> । </a:t>
            </a:r>
            <a:r>
              <a:rPr lang="en-US" dirty="0" err="1" smtClean="0"/>
              <a:t>যার</a:t>
            </a:r>
            <a:r>
              <a:rPr lang="en-US" dirty="0" smtClean="0"/>
              <a:t>  </a:t>
            </a:r>
            <a:r>
              <a:rPr lang="en-US" dirty="0" err="1" smtClean="0"/>
              <a:t>অনেক</a:t>
            </a:r>
            <a:r>
              <a:rPr lang="en-US" dirty="0" smtClean="0"/>
              <a:t> </a:t>
            </a:r>
            <a:r>
              <a:rPr lang="en-US" dirty="0" err="1" smtClean="0"/>
              <a:t>গুলি</a:t>
            </a:r>
            <a:r>
              <a:rPr lang="en-US" dirty="0" smtClean="0"/>
              <a:t> </a:t>
            </a:r>
            <a:r>
              <a:rPr lang="en-US" dirty="0" err="1" smtClean="0"/>
              <a:t>অর্থ</a:t>
            </a:r>
            <a:r>
              <a:rPr lang="en-US" dirty="0" smtClean="0"/>
              <a:t> </a:t>
            </a:r>
            <a:r>
              <a:rPr lang="en-US" dirty="0" err="1" smtClean="0"/>
              <a:t>রয়েছে</a:t>
            </a:r>
            <a:r>
              <a:rPr lang="en-US" dirty="0" smtClean="0"/>
              <a:t>-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err="1" smtClean="0"/>
              <a:t>শান্তি</a:t>
            </a:r>
            <a:r>
              <a:rPr lang="en-US" dirty="0" smtClean="0"/>
              <a:t>,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err="1" smtClean="0"/>
              <a:t>পবিত্র</a:t>
            </a:r>
            <a:endParaRPr lang="en-US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err="1" smtClean="0"/>
              <a:t>আনুগত্য</a:t>
            </a:r>
            <a:endParaRPr lang="en-US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err="1" smtClean="0"/>
              <a:t>মেনে</a:t>
            </a:r>
            <a:r>
              <a:rPr lang="en-US" dirty="0" smtClean="0"/>
              <a:t> </a:t>
            </a:r>
            <a:r>
              <a:rPr lang="en-US" dirty="0" err="1" smtClean="0"/>
              <a:t>নেওয়া</a:t>
            </a:r>
            <a:endParaRPr lang="en-US" dirty="0"/>
          </a:p>
          <a:p>
            <a:endParaRPr lang="en-US" dirty="0" smtClean="0"/>
          </a:p>
          <a:p>
            <a:r>
              <a:rPr lang="en-US" dirty="0" err="1" smtClean="0"/>
              <a:t>ইসলাম</a:t>
            </a:r>
            <a:r>
              <a:rPr lang="en-US" dirty="0" smtClean="0"/>
              <a:t> </a:t>
            </a:r>
            <a:r>
              <a:rPr lang="en-US" dirty="0" err="1" smtClean="0"/>
              <a:t>মানে</a:t>
            </a:r>
            <a:r>
              <a:rPr lang="en-US" dirty="0" smtClean="0"/>
              <a:t> </a:t>
            </a:r>
            <a:r>
              <a:rPr lang="en-US" dirty="0" err="1"/>
              <a:t>হল</a:t>
            </a:r>
            <a:r>
              <a:rPr lang="en-US" dirty="0"/>
              <a:t>- সারা পৃথিবীর </a:t>
            </a:r>
            <a:r>
              <a:rPr lang="en-US" dirty="0" err="1"/>
              <a:t>একমাত্র</a:t>
            </a:r>
            <a:r>
              <a:rPr lang="en-US" dirty="0"/>
              <a:t> </a:t>
            </a:r>
            <a:r>
              <a:rPr lang="en-US" dirty="0" err="1"/>
              <a:t>সৃষ্টিকর্তা</a:t>
            </a:r>
            <a:r>
              <a:rPr lang="en-US" dirty="0"/>
              <a:t> </a:t>
            </a:r>
            <a:r>
              <a:rPr lang="en-US" dirty="0" err="1"/>
              <a:t>যিনি</a:t>
            </a:r>
            <a:r>
              <a:rPr lang="en-US" dirty="0"/>
              <a:t> </a:t>
            </a:r>
            <a:r>
              <a:rPr lang="en-US" dirty="0" err="1"/>
              <a:t>তার</a:t>
            </a:r>
            <a:r>
              <a:rPr lang="en-US" dirty="0"/>
              <a:t>  </a:t>
            </a:r>
            <a:r>
              <a:rPr lang="en-US" dirty="0" err="1"/>
              <a:t>আনুগত্য</a:t>
            </a:r>
            <a:r>
              <a:rPr lang="en-US" dirty="0"/>
              <a:t> </a:t>
            </a:r>
            <a:r>
              <a:rPr lang="en-US" dirty="0" err="1" smtClean="0"/>
              <a:t>করার</a:t>
            </a:r>
            <a:r>
              <a:rPr lang="en-US" dirty="0" smtClean="0"/>
              <a:t> </a:t>
            </a:r>
            <a:r>
              <a:rPr lang="en-US" dirty="0" err="1" smtClean="0"/>
              <a:t>মাধ্যমে</a:t>
            </a:r>
            <a:r>
              <a:rPr lang="en-US" dirty="0" smtClean="0"/>
              <a:t> </a:t>
            </a:r>
            <a:r>
              <a:rPr lang="en-US" dirty="0" err="1" smtClean="0"/>
              <a:t>শান্তি</a:t>
            </a:r>
            <a:r>
              <a:rPr lang="en-US" dirty="0" smtClean="0"/>
              <a:t> </a:t>
            </a:r>
            <a:r>
              <a:rPr lang="en-US" dirty="0" err="1" smtClean="0"/>
              <a:t>প্রতিষ্ঠা</a:t>
            </a:r>
            <a:r>
              <a:rPr lang="en-US" dirty="0" smtClean="0"/>
              <a:t> </a:t>
            </a:r>
            <a:r>
              <a:rPr lang="en-US" dirty="0" err="1" smtClean="0"/>
              <a:t>করা</a:t>
            </a:r>
            <a:r>
              <a:rPr lang="en-US" dirty="0" smtClean="0"/>
              <a:t>। </a:t>
            </a:r>
          </a:p>
          <a:p>
            <a:endParaRPr lang="en-US" dirty="0"/>
          </a:p>
        </p:txBody>
      </p:sp>
      <p:sp>
        <p:nvSpPr>
          <p:cNvPr id="6" name="Oval Callout 5"/>
          <p:cNvSpPr/>
          <p:nvPr/>
        </p:nvSpPr>
        <p:spPr>
          <a:xfrm>
            <a:off x="0" y="6254897"/>
            <a:ext cx="1026941" cy="466578"/>
          </a:xfrm>
          <a:prstGeom prst="wedgeEllipseCallou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উত্তর  </a:t>
            </a:r>
            <a:endParaRPr lang="en-US" dirty="0"/>
          </a:p>
        </p:txBody>
      </p:sp>
      <p:sp>
        <p:nvSpPr>
          <p:cNvPr id="7" name="Oval Callout 6"/>
          <p:cNvSpPr/>
          <p:nvPr/>
        </p:nvSpPr>
        <p:spPr>
          <a:xfrm>
            <a:off x="0" y="0"/>
            <a:ext cx="1026941" cy="466578"/>
          </a:xfrm>
          <a:prstGeom prst="wedgeEllipseCallou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প্রশ্ন </a:t>
            </a:r>
            <a:endParaRPr lang="en-US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4271734" y="246535"/>
            <a:ext cx="55700" cy="30709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" b="0" i="0" u="none" strike="noStrike" cap="none" normalizeH="0" baseline="0" dirty="0" smtClean="0">
              <a:ln>
                <a:noFill/>
              </a:ln>
              <a:solidFill>
                <a:srgbClr val="0B008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154207" y="634856"/>
            <a:ext cx="56928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0" b="1" dirty="0" err="1" smtClean="0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Wikepedia</a:t>
            </a:r>
            <a:r>
              <a:rPr lang="en-US" sz="100" b="1" dirty="0" smtClean="0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-Islam</a:t>
            </a:r>
            <a:r>
              <a:rPr lang="en-US" sz="100" dirty="0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(</a:t>
            </a:r>
            <a:r>
              <a:rPr lang="en-US" sz="100" dirty="0">
                <a:solidFill>
                  <a:srgbClr val="0B0080"/>
                </a:solidFill>
                <a:latin typeface="Arial" panose="020B0604020202020204" pitchFamily="34" charset="0"/>
                <a:cs typeface="Arial" panose="020B0604020202020204" pitchFamily="34" charset="0"/>
                <a:hlinkClick r:id="rId4" tooltip="Help:IPA/English"/>
              </a:rPr>
              <a:t>/ˈ</a:t>
            </a:r>
            <a:r>
              <a:rPr lang="en-US" sz="100" dirty="0" err="1">
                <a:solidFill>
                  <a:srgbClr val="0B0080"/>
                </a:solidFill>
                <a:latin typeface="Arial" panose="020B0604020202020204" pitchFamily="34" charset="0"/>
                <a:cs typeface="Arial" panose="020B0604020202020204" pitchFamily="34" charset="0"/>
                <a:hlinkClick r:id="rId4" tooltip="Help:IPA/English"/>
              </a:rPr>
              <a:t>ɪslɑːm</a:t>
            </a:r>
            <a:r>
              <a:rPr lang="en-US" sz="100" dirty="0">
                <a:solidFill>
                  <a:srgbClr val="0B0080"/>
                </a:solidFill>
                <a:latin typeface="Arial" panose="020B0604020202020204" pitchFamily="34" charset="0"/>
                <a:cs typeface="Arial" panose="020B0604020202020204" pitchFamily="34" charset="0"/>
                <a:hlinkClick r:id="rId4" tooltip="Help:IPA/English"/>
              </a:rPr>
              <a:t>/</a:t>
            </a:r>
            <a:r>
              <a:rPr lang="en-US" sz="100" dirty="0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r>
              <a:rPr lang="en-US" sz="100" baseline="30000" dirty="0">
                <a:solidFill>
                  <a:srgbClr val="0B008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[note 1]</a:t>
            </a:r>
            <a:r>
              <a:rPr lang="en-US" sz="100" dirty="0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100" dirty="0">
                <a:solidFill>
                  <a:srgbClr val="0B0080"/>
                </a:solidFill>
                <a:latin typeface="Arial" panose="020B0604020202020204" pitchFamily="34" charset="0"/>
                <a:cs typeface="Arial" panose="020B0604020202020204" pitchFamily="34" charset="0"/>
                <a:hlinkClick r:id="rId6" tooltip="Arabic language"/>
              </a:rPr>
              <a:t>Arabic</a:t>
            </a:r>
            <a:r>
              <a:rPr lang="en-US" sz="100" dirty="0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 </a:t>
            </a:r>
            <a:r>
              <a:rPr lang="en-US" sz="100" dirty="0" err="1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اَلْإِسْلَامُ</a:t>
            </a:r>
            <a:r>
              <a:rPr lang="en-US" sz="100" dirty="0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‎, </a:t>
            </a:r>
            <a:r>
              <a:rPr lang="en-US" sz="100" dirty="0" err="1">
                <a:solidFill>
                  <a:srgbClr val="0B0080"/>
                </a:solidFill>
                <a:latin typeface="Arial" panose="020B0604020202020204" pitchFamily="34" charset="0"/>
                <a:cs typeface="Arial" panose="020B0604020202020204" pitchFamily="34" charset="0"/>
                <a:hlinkClick r:id="rId7" tooltip="Romanization of Arabic"/>
              </a:rPr>
              <a:t>romanized</a:t>
            </a:r>
            <a:r>
              <a:rPr lang="en-US" sz="100" dirty="0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 </a:t>
            </a:r>
            <a:r>
              <a:rPr lang="en-US" sz="100" i="1" dirty="0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al-’</a:t>
            </a:r>
            <a:r>
              <a:rPr lang="en-US" sz="100" i="1" dirty="0" err="1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Islām</a:t>
            </a:r>
            <a:r>
              <a:rPr lang="en-US" sz="100" dirty="0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100" dirty="0">
                <a:solidFill>
                  <a:srgbClr val="0B0080"/>
                </a:solidFill>
                <a:latin typeface="Arial" panose="020B0604020202020204" pitchFamily="34" charset="0"/>
                <a:cs typeface="Arial" panose="020B0604020202020204" pitchFamily="34" charset="0"/>
                <a:hlinkClick r:id="rId8" tooltip="Help:IPA/Arabic"/>
              </a:rPr>
              <a:t>[</a:t>
            </a:r>
            <a:r>
              <a:rPr lang="en-US" sz="100" dirty="0" err="1">
                <a:solidFill>
                  <a:srgbClr val="0B0080"/>
                </a:solidFill>
                <a:latin typeface="Arial" panose="020B0604020202020204" pitchFamily="34" charset="0"/>
                <a:cs typeface="Arial" panose="020B0604020202020204" pitchFamily="34" charset="0"/>
                <a:hlinkClick r:id="rId8" tooltip="Help:IPA/Arabic"/>
              </a:rPr>
              <a:t>alʔɪsˈlaːm</a:t>
            </a:r>
            <a:r>
              <a:rPr lang="en-US" sz="100" dirty="0">
                <a:solidFill>
                  <a:srgbClr val="0B0080"/>
                </a:solidFill>
                <a:latin typeface="Arial" panose="020B0604020202020204" pitchFamily="34" charset="0"/>
                <a:cs typeface="Arial" panose="020B0604020202020204" pitchFamily="34" charset="0"/>
                <a:hlinkClick r:id="rId8" tooltip="Help:IPA/Arabic"/>
              </a:rPr>
              <a:t>]</a:t>
            </a:r>
            <a:r>
              <a:rPr lang="en-US" sz="100" dirty="0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(</a:t>
            </a:r>
            <a:r>
              <a:rPr lang="en-US" sz="100" dirty="0">
                <a:solidFill>
                  <a:srgbClr val="0B0080"/>
                </a:solidFill>
                <a:latin typeface="Arial" panose="020B0604020202020204" pitchFamily="34" charset="0"/>
                <a:cs typeface="Arial" panose="020B0604020202020204" pitchFamily="34" charset="0"/>
                <a:hlinkClick r:id="rId9" tooltip="About this sound"/>
              </a:rPr>
              <a:t>  </a:t>
            </a:r>
            <a:r>
              <a:rPr lang="en-US" sz="100" dirty="0">
                <a:solidFill>
                  <a:srgbClr val="0B0080"/>
                </a:solidFill>
                <a:latin typeface="Arial" panose="020B0604020202020204" pitchFamily="34" charset="0"/>
                <a:cs typeface="Arial" panose="020B0604020202020204" pitchFamily="34" charset="0"/>
                <a:hlinkClick r:id="rId10" tooltip="Ar-al islam.ogg"/>
              </a:rPr>
              <a:t>listen</a:t>
            </a:r>
            <a:r>
              <a:rPr lang="en-US" sz="100" dirty="0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), literal meaning submission</a:t>
            </a:r>
            <a:r>
              <a:rPr lang="en-US" sz="100" baseline="30000" dirty="0">
                <a:solidFill>
                  <a:srgbClr val="0B0080"/>
                </a:solidFill>
                <a:latin typeface="Arial" panose="020B0604020202020204" pitchFamily="34" charset="0"/>
                <a:cs typeface="Arial" panose="020B0604020202020204" pitchFamily="34" charset="0"/>
                <a:hlinkClick r:id="rId11"/>
              </a:rPr>
              <a:t>[1]</a:t>
            </a:r>
            <a:r>
              <a:rPr lang="en-US" sz="100" baseline="30000" dirty="0">
                <a:solidFill>
                  <a:srgbClr val="0B0080"/>
                </a:solidFill>
                <a:latin typeface="Arial" panose="020B0604020202020204" pitchFamily="34" charset="0"/>
                <a:cs typeface="Arial" panose="020B0604020202020204" pitchFamily="34" charset="0"/>
                <a:hlinkClick r:id="rId12"/>
              </a:rPr>
              <a:t>[2]</a:t>
            </a:r>
            <a:r>
              <a:rPr lang="en-US" sz="100" baseline="30000" dirty="0">
                <a:solidFill>
                  <a:srgbClr val="0B0080"/>
                </a:solidFill>
                <a:latin typeface="Arial" panose="020B0604020202020204" pitchFamily="34" charset="0"/>
                <a:cs typeface="Arial" panose="020B0604020202020204" pitchFamily="34" charset="0"/>
                <a:hlinkClick r:id="rId13"/>
              </a:rPr>
              <a:t>[3]</a:t>
            </a:r>
            <a:r>
              <a:rPr lang="en-US" sz="100" dirty="0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or return</a:t>
            </a:r>
            <a:r>
              <a:rPr lang="en-US" sz="100" baseline="30000" dirty="0">
                <a:solidFill>
                  <a:srgbClr val="0B0080"/>
                </a:solidFill>
                <a:latin typeface="Arial" panose="020B0604020202020204" pitchFamily="34" charset="0"/>
                <a:cs typeface="Arial" panose="020B0604020202020204" pitchFamily="34" charset="0"/>
                <a:hlinkClick r:id="rId14"/>
              </a:rPr>
              <a:t>[4]</a:t>
            </a:r>
            <a:r>
              <a:rPr lang="en-US" sz="100" dirty="0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to God)</a:t>
            </a:r>
            <a:r>
              <a:rPr lang="en-US" sz="100" dirty="0"/>
              <a:t> </a:t>
            </a:r>
            <a:endParaRPr lang="en-US" sz="100" dirty="0" smtClean="0"/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0" dirty="0"/>
              <a:t>Islam means to achieve peace – peace with God, peace within oneself, and peace with the creations of God – through wholly submitting oneself to God and accepting His guidance.</a:t>
            </a:r>
            <a:br>
              <a:rPr lang="en-US" sz="100" dirty="0"/>
            </a:br>
            <a:r>
              <a:rPr lang="en-US" sz="100" dirty="0"/>
              <a:t/>
            </a:r>
            <a:br>
              <a:rPr lang="en-US" sz="100" dirty="0"/>
            </a:br>
            <a:r>
              <a:rPr lang="en-US" sz="100" dirty="0"/>
              <a:t>The term Islam derives from the three-letter Arabic root, S (</a:t>
            </a:r>
            <a:r>
              <a:rPr lang="ar-AE" sz="100" dirty="0"/>
              <a:t>س)- </a:t>
            </a:r>
            <a:r>
              <a:rPr lang="en-US" sz="100" dirty="0"/>
              <a:t>L (</a:t>
            </a:r>
            <a:r>
              <a:rPr lang="ar-AE" sz="100" dirty="0"/>
              <a:t>ل)- </a:t>
            </a:r>
            <a:r>
              <a:rPr lang="en-US" sz="100" dirty="0"/>
              <a:t>M (</a:t>
            </a:r>
            <a:r>
              <a:rPr lang="ar-AE" sz="100" dirty="0"/>
              <a:t>م), </a:t>
            </a:r>
            <a:r>
              <a:rPr lang="en-US" sz="100" dirty="0"/>
              <a:t>which generates words with interrelated meanings, including “surrender”, “submission”, “commitment” and “peace”.</a:t>
            </a:r>
            <a:endParaRPr lang="en-US" sz="100" dirty="0">
              <a:solidFill>
                <a:srgbClr val="0B008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660571" y="638164"/>
            <a:ext cx="35116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" b="1" dirty="0">
                <a:solidFill>
                  <a:srgbClr val="333333"/>
                </a:solidFill>
                <a:latin typeface="Georgia" panose="02040502050405020303" pitchFamily="18" charset="0"/>
              </a:rPr>
              <a:t>Islam (n.)</a:t>
            </a:r>
          </a:p>
          <a:p>
            <a:r>
              <a:rPr lang="en-US" sz="100" dirty="0"/>
              <a:t>"religious system revealed by Muhammad," 1816, from Arabic </a:t>
            </a:r>
            <a:r>
              <a:rPr lang="en-US" sz="100" i="1" dirty="0" err="1"/>
              <a:t>islam</a:t>
            </a:r>
            <a:r>
              <a:rPr lang="en-US" sz="100" dirty="0"/>
              <a:t>, literally "submission" (to the will of God), from root of </a:t>
            </a:r>
            <a:r>
              <a:rPr lang="en-US" sz="100" i="1" dirty="0" err="1"/>
              <a:t>aslama</a:t>
            </a:r>
            <a:r>
              <a:rPr lang="en-US" sz="100" dirty="0"/>
              <a:t> "he resigned, he surrendered, he submitted," causative conjunction of </a:t>
            </a:r>
            <a:r>
              <a:rPr lang="en-US" sz="100" i="1" dirty="0" err="1"/>
              <a:t>salima</a:t>
            </a:r>
            <a:r>
              <a:rPr lang="en-US" sz="100" dirty="0"/>
              <a:t> "he was safe," and related to </a:t>
            </a:r>
            <a:r>
              <a:rPr lang="en-US" sz="100" i="1" dirty="0" err="1"/>
              <a:t>salam</a:t>
            </a:r>
            <a:r>
              <a:rPr lang="en-US" sz="100" dirty="0"/>
              <a:t> "peace."</a:t>
            </a:r>
            <a:endParaRPr lang="en-US" sz="100" dirty="0">
              <a:effectLst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7097486" y="3875879"/>
            <a:ext cx="45719" cy="3213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" b="0" i="0" u="none" strike="noStrike" cap="none" normalizeH="0" baseline="0" dirty="0" smtClean="0">
              <a:ln>
                <a:noFill/>
              </a:ln>
              <a:solidFill>
                <a:srgbClr val="0B008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071987" y="4265478"/>
            <a:ext cx="467280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0" b="1" dirty="0" err="1" smtClean="0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Wikepedia</a:t>
            </a:r>
            <a:r>
              <a:rPr lang="en-US" sz="100" b="1" dirty="0" smtClean="0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-Islam</a:t>
            </a:r>
            <a:r>
              <a:rPr lang="en-US" sz="100" dirty="0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(</a:t>
            </a:r>
            <a:r>
              <a:rPr lang="en-US" sz="100" dirty="0">
                <a:solidFill>
                  <a:srgbClr val="0B0080"/>
                </a:solidFill>
                <a:latin typeface="Arial" panose="020B0604020202020204" pitchFamily="34" charset="0"/>
                <a:cs typeface="Arial" panose="020B0604020202020204" pitchFamily="34" charset="0"/>
                <a:hlinkClick r:id="rId4" tooltip="Help:IPA/English"/>
              </a:rPr>
              <a:t>/ˈ</a:t>
            </a:r>
            <a:r>
              <a:rPr lang="en-US" sz="100" dirty="0" err="1">
                <a:solidFill>
                  <a:srgbClr val="0B0080"/>
                </a:solidFill>
                <a:latin typeface="Arial" panose="020B0604020202020204" pitchFamily="34" charset="0"/>
                <a:cs typeface="Arial" panose="020B0604020202020204" pitchFamily="34" charset="0"/>
                <a:hlinkClick r:id="rId4" tooltip="Help:IPA/English"/>
              </a:rPr>
              <a:t>ɪslɑːm</a:t>
            </a:r>
            <a:r>
              <a:rPr lang="en-US" sz="100" dirty="0">
                <a:solidFill>
                  <a:srgbClr val="0B0080"/>
                </a:solidFill>
                <a:latin typeface="Arial" panose="020B0604020202020204" pitchFamily="34" charset="0"/>
                <a:cs typeface="Arial" panose="020B0604020202020204" pitchFamily="34" charset="0"/>
                <a:hlinkClick r:id="rId4" tooltip="Help:IPA/English"/>
              </a:rPr>
              <a:t>/</a:t>
            </a:r>
            <a:r>
              <a:rPr lang="en-US" sz="100" dirty="0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r>
              <a:rPr lang="en-US" sz="100" baseline="30000" dirty="0">
                <a:solidFill>
                  <a:srgbClr val="0B008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[note 1]</a:t>
            </a:r>
            <a:r>
              <a:rPr lang="en-US" sz="100" dirty="0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100" dirty="0">
                <a:solidFill>
                  <a:srgbClr val="0B0080"/>
                </a:solidFill>
                <a:latin typeface="Arial" panose="020B0604020202020204" pitchFamily="34" charset="0"/>
                <a:cs typeface="Arial" panose="020B0604020202020204" pitchFamily="34" charset="0"/>
                <a:hlinkClick r:id="rId6" tooltip="Arabic language"/>
              </a:rPr>
              <a:t>Arabic</a:t>
            </a:r>
            <a:r>
              <a:rPr lang="en-US" sz="100" dirty="0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 </a:t>
            </a:r>
            <a:r>
              <a:rPr lang="en-US" sz="100" dirty="0" err="1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اَلْإِسْلَامُ</a:t>
            </a:r>
            <a:r>
              <a:rPr lang="en-US" sz="100" dirty="0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‎, </a:t>
            </a:r>
            <a:r>
              <a:rPr lang="en-US" sz="100" dirty="0" err="1">
                <a:solidFill>
                  <a:srgbClr val="0B0080"/>
                </a:solidFill>
                <a:latin typeface="Arial" panose="020B0604020202020204" pitchFamily="34" charset="0"/>
                <a:cs typeface="Arial" panose="020B0604020202020204" pitchFamily="34" charset="0"/>
                <a:hlinkClick r:id="rId7" tooltip="Romanization of Arabic"/>
              </a:rPr>
              <a:t>romanized</a:t>
            </a:r>
            <a:r>
              <a:rPr lang="en-US" sz="100" dirty="0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 </a:t>
            </a:r>
            <a:r>
              <a:rPr lang="en-US" sz="100" i="1" dirty="0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al-’</a:t>
            </a:r>
            <a:r>
              <a:rPr lang="en-US" sz="100" i="1" dirty="0" err="1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Islām</a:t>
            </a:r>
            <a:r>
              <a:rPr lang="en-US" sz="100" dirty="0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100" dirty="0">
                <a:solidFill>
                  <a:srgbClr val="0B0080"/>
                </a:solidFill>
                <a:latin typeface="Arial" panose="020B0604020202020204" pitchFamily="34" charset="0"/>
                <a:cs typeface="Arial" panose="020B0604020202020204" pitchFamily="34" charset="0"/>
                <a:hlinkClick r:id="rId8" tooltip="Help:IPA/Arabic"/>
              </a:rPr>
              <a:t>[</a:t>
            </a:r>
            <a:r>
              <a:rPr lang="en-US" sz="100" dirty="0" err="1">
                <a:solidFill>
                  <a:srgbClr val="0B0080"/>
                </a:solidFill>
                <a:latin typeface="Arial" panose="020B0604020202020204" pitchFamily="34" charset="0"/>
                <a:cs typeface="Arial" panose="020B0604020202020204" pitchFamily="34" charset="0"/>
                <a:hlinkClick r:id="rId8" tooltip="Help:IPA/Arabic"/>
              </a:rPr>
              <a:t>alʔɪsˈlaːm</a:t>
            </a:r>
            <a:r>
              <a:rPr lang="en-US" sz="100" dirty="0">
                <a:solidFill>
                  <a:srgbClr val="0B0080"/>
                </a:solidFill>
                <a:latin typeface="Arial" panose="020B0604020202020204" pitchFamily="34" charset="0"/>
                <a:cs typeface="Arial" panose="020B0604020202020204" pitchFamily="34" charset="0"/>
                <a:hlinkClick r:id="rId8" tooltip="Help:IPA/Arabic"/>
              </a:rPr>
              <a:t>]</a:t>
            </a:r>
            <a:r>
              <a:rPr lang="en-US" sz="100" dirty="0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(</a:t>
            </a:r>
            <a:r>
              <a:rPr lang="en-US" sz="100" dirty="0">
                <a:solidFill>
                  <a:srgbClr val="0B0080"/>
                </a:solidFill>
                <a:latin typeface="Arial" panose="020B0604020202020204" pitchFamily="34" charset="0"/>
                <a:cs typeface="Arial" panose="020B0604020202020204" pitchFamily="34" charset="0"/>
                <a:hlinkClick r:id="rId9" tooltip="About this sound"/>
              </a:rPr>
              <a:t>  </a:t>
            </a:r>
            <a:r>
              <a:rPr lang="en-US" sz="100" dirty="0">
                <a:solidFill>
                  <a:srgbClr val="0B0080"/>
                </a:solidFill>
                <a:latin typeface="Arial" panose="020B0604020202020204" pitchFamily="34" charset="0"/>
                <a:cs typeface="Arial" panose="020B0604020202020204" pitchFamily="34" charset="0"/>
                <a:hlinkClick r:id="rId10" tooltip="Ar-al islam.ogg"/>
              </a:rPr>
              <a:t>listen</a:t>
            </a:r>
            <a:r>
              <a:rPr lang="en-US" sz="100" dirty="0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), literal meaning submission</a:t>
            </a:r>
            <a:r>
              <a:rPr lang="en-US" sz="100" baseline="30000" dirty="0">
                <a:solidFill>
                  <a:srgbClr val="0B0080"/>
                </a:solidFill>
                <a:latin typeface="Arial" panose="020B0604020202020204" pitchFamily="34" charset="0"/>
                <a:cs typeface="Arial" panose="020B0604020202020204" pitchFamily="34" charset="0"/>
                <a:hlinkClick r:id="rId11"/>
              </a:rPr>
              <a:t>[1]</a:t>
            </a:r>
            <a:r>
              <a:rPr lang="en-US" sz="100" baseline="30000" dirty="0">
                <a:solidFill>
                  <a:srgbClr val="0B0080"/>
                </a:solidFill>
                <a:latin typeface="Arial" panose="020B0604020202020204" pitchFamily="34" charset="0"/>
                <a:cs typeface="Arial" panose="020B0604020202020204" pitchFamily="34" charset="0"/>
                <a:hlinkClick r:id="rId12"/>
              </a:rPr>
              <a:t>[2]</a:t>
            </a:r>
            <a:r>
              <a:rPr lang="en-US" sz="100" baseline="30000" dirty="0">
                <a:solidFill>
                  <a:srgbClr val="0B0080"/>
                </a:solidFill>
                <a:latin typeface="Arial" panose="020B0604020202020204" pitchFamily="34" charset="0"/>
                <a:cs typeface="Arial" panose="020B0604020202020204" pitchFamily="34" charset="0"/>
                <a:hlinkClick r:id="rId13"/>
              </a:rPr>
              <a:t>[3]</a:t>
            </a:r>
            <a:r>
              <a:rPr lang="en-US" sz="100" dirty="0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or return</a:t>
            </a:r>
            <a:r>
              <a:rPr lang="en-US" sz="100" baseline="30000" dirty="0">
                <a:solidFill>
                  <a:srgbClr val="0B0080"/>
                </a:solidFill>
                <a:latin typeface="Arial" panose="020B0604020202020204" pitchFamily="34" charset="0"/>
                <a:cs typeface="Arial" panose="020B0604020202020204" pitchFamily="34" charset="0"/>
                <a:hlinkClick r:id="rId14"/>
              </a:rPr>
              <a:t>[4]</a:t>
            </a:r>
            <a:r>
              <a:rPr lang="en-US" sz="100" dirty="0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to God)</a:t>
            </a:r>
            <a:r>
              <a:rPr lang="en-US" sz="100" dirty="0"/>
              <a:t> </a:t>
            </a:r>
            <a:endParaRPr lang="en-US" sz="100" dirty="0" smtClean="0"/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0" dirty="0"/>
              <a:t>Islam means to achieve peace – peace with God, peace within oneself, and peace with the creations of God – through wholly submitting oneself to God and accepting His guidance.</a:t>
            </a:r>
            <a:br>
              <a:rPr lang="en-US" sz="100" dirty="0"/>
            </a:br>
            <a:r>
              <a:rPr lang="en-US" sz="100" dirty="0"/>
              <a:t/>
            </a:r>
            <a:br>
              <a:rPr lang="en-US" sz="100" dirty="0"/>
            </a:br>
            <a:r>
              <a:rPr lang="en-US" sz="100" dirty="0"/>
              <a:t>The term Islam derives from the three-letter Arabic root, S (</a:t>
            </a:r>
            <a:r>
              <a:rPr lang="ar-AE" sz="100" dirty="0"/>
              <a:t>س)- </a:t>
            </a:r>
            <a:r>
              <a:rPr lang="en-US" sz="100" dirty="0"/>
              <a:t>L (</a:t>
            </a:r>
            <a:r>
              <a:rPr lang="ar-AE" sz="100" dirty="0"/>
              <a:t>ل)- </a:t>
            </a:r>
            <a:r>
              <a:rPr lang="en-US" sz="100" dirty="0"/>
              <a:t>M (</a:t>
            </a:r>
            <a:r>
              <a:rPr lang="ar-AE" sz="100" dirty="0"/>
              <a:t>م), </a:t>
            </a:r>
            <a:r>
              <a:rPr lang="en-US" sz="100" dirty="0"/>
              <a:t>which generates words with interrelated meanings, including “surrender”, “submission”, “commitment” and “peace”.</a:t>
            </a:r>
            <a:endParaRPr lang="en-US" sz="100" dirty="0">
              <a:solidFill>
                <a:srgbClr val="0B008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539267" y="4265478"/>
            <a:ext cx="288244" cy="367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" b="1" dirty="0">
                <a:solidFill>
                  <a:srgbClr val="333333"/>
                </a:solidFill>
                <a:latin typeface="Georgia" panose="02040502050405020303" pitchFamily="18" charset="0"/>
              </a:rPr>
              <a:t>Islam (n.)</a:t>
            </a:r>
          </a:p>
          <a:p>
            <a:r>
              <a:rPr lang="en-US" sz="100" dirty="0"/>
              <a:t>"religious system revealed by Muhammad," 1816, from Arabic </a:t>
            </a:r>
            <a:r>
              <a:rPr lang="en-US" sz="100" i="1" dirty="0" err="1"/>
              <a:t>islam</a:t>
            </a:r>
            <a:r>
              <a:rPr lang="en-US" sz="100" dirty="0"/>
              <a:t>, literally "submission" (to the will of God), from root of </a:t>
            </a:r>
            <a:r>
              <a:rPr lang="en-US" sz="100" i="1" dirty="0" err="1"/>
              <a:t>aslama</a:t>
            </a:r>
            <a:r>
              <a:rPr lang="en-US" sz="100" dirty="0"/>
              <a:t> "he resigned, he surrendered, he submitted," causative conjunction of </a:t>
            </a:r>
            <a:r>
              <a:rPr lang="en-US" sz="100" i="1" dirty="0" err="1"/>
              <a:t>salima</a:t>
            </a:r>
            <a:r>
              <a:rPr lang="en-US" sz="100" dirty="0"/>
              <a:t> "he was safe," and related to </a:t>
            </a:r>
            <a:r>
              <a:rPr lang="en-US" sz="100" i="1" dirty="0" err="1"/>
              <a:t>salam</a:t>
            </a:r>
            <a:r>
              <a:rPr lang="en-US" sz="100" dirty="0"/>
              <a:t> "peace."</a:t>
            </a:r>
            <a:endParaRPr lang="en-US" sz="100" dirty="0">
              <a:effectLst/>
            </a:endParaRPr>
          </a:p>
        </p:txBody>
      </p:sp>
      <p:pic>
        <p:nvPicPr>
          <p:cNvPr id="14" name="Audio 1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9378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90"/>
    </mc:Choice>
    <mc:Fallback>
      <p:transition spd="slow" advTm="89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4023360" y="0"/>
          <a:ext cx="3291840" cy="24449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5" name="Oval Callout 4"/>
          <p:cNvSpPr/>
          <p:nvPr/>
        </p:nvSpPr>
        <p:spPr>
          <a:xfrm>
            <a:off x="4779993" y="501880"/>
            <a:ext cx="2729133" cy="1055077"/>
          </a:xfrm>
          <a:prstGeom prst="wedgeEllipseCallou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তাহলে</a:t>
            </a:r>
            <a:r>
              <a:rPr lang="en-US" dirty="0" smtClean="0"/>
              <a:t>, </a:t>
            </a:r>
            <a:r>
              <a:rPr lang="en-US" dirty="0" err="1" smtClean="0"/>
              <a:t>মুসলিম</a:t>
            </a:r>
            <a:r>
              <a:rPr lang="en-US" dirty="0" smtClean="0"/>
              <a:t> </a:t>
            </a:r>
            <a:r>
              <a:rPr lang="en-US" dirty="0" err="1" smtClean="0"/>
              <a:t>কারা</a:t>
            </a:r>
            <a:r>
              <a:rPr lang="en-US" dirty="0" smtClean="0"/>
              <a:t>?  </a:t>
            </a:r>
            <a:endParaRPr lang="en-US" dirty="0"/>
          </a:p>
        </p:txBody>
      </p:sp>
      <p:sp>
        <p:nvSpPr>
          <p:cNvPr id="6" name="Oval Callout 5"/>
          <p:cNvSpPr/>
          <p:nvPr/>
        </p:nvSpPr>
        <p:spPr>
          <a:xfrm>
            <a:off x="3226687" y="2705950"/>
            <a:ext cx="5835747" cy="3359833"/>
          </a:xfrm>
          <a:prstGeom prst="wedgeEllipseCallou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err="1"/>
              <a:t>যে</a:t>
            </a:r>
            <a:r>
              <a:rPr lang="en-US" dirty="0"/>
              <a:t> </a:t>
            </a:r>
            <a:r>
              <a:rPr lang="en-US" dirty="0" err="1"/>
              <a:t>সকল</a:t>
            </a:r>
            <a:r>
              <a:rPr lang="en-US" dirty="0"/>
              <a:t> </a:t>
            </a:r>
            <a:r>
              <a:rPr lang="en-US" dirty="0" err="1"/>
              <a:t>ব্যক্তি</a:t>
            </a:r>
            <a:r>
              <a:rPr lang="en-US" dirty="0"/>
              <a:t> </a:t>
            </a:r>
            <a:r>
              <a:rPr lang="en-US" dirty="0" err="1"/>
              <a:t>খ্রিস্ট</a:t>
            </a:r>
            <a:r>
              <a:rPr lang="en-US" dirty="0"/>
              <a:t> </a:t>
            </a:r>
            <a:r>
              <a:rPr lang="en-US" dirty="0" err="1"/>
              <a:t>ধর্ম</a:t>
            </a:r>
            <a:r>
              <a:rPr lang="en-US" dirty="0"/>
              <a:t> </a:t>
            </a:r>
            <a:r>
              <a:rPr lang="en-US" dirty="0" err="1"/>
              <a:t>কে</a:t>
            </a:r>
            <a:r>
              <a:rPr lang="en-US" dirty="0"/>
              <a:t> </a:t>
            </a:r>
            <a:r>
              <a:rPr lang="en-US" dirty="0" err="1"/>
              <a:t>মেনে</a:t>
            </a:r>
            <a:r>
              <a:rPr lang="en-US" dirty="0"/>
              <a:t> </a:t>
            </a:r>
            <a:r>
              <a:rPr lang="en-US" dirty="0" err="1"/>
              <a:t>নেয়</a:t>
            </a:r>
            <a:r>
              <a:rPr lang="en-US" dirty="0"/>
              <a:t>, </a:t>
            </a:r>
            <a:r>
              <a:rPr lang="en-US" dirty="0" err="1"/>
              <a:t>তাদেরকে</a:t>
            </a:r>
            <a:r>
              <a:rPr lang="en-US" dirty="0"/>
              <a:t> </a:t>
            </a:r>
            <a:r>
              <a:rPr lang="en-US" dirty="0" err="1"/>
              <a:t>বলে</a:t>
            </a:r>
            <a:r>
              <a:rPr lang="en-US" dirty="0"/>
              <a:t> </a:t>
            </a:r>
            <a:r>
              <a:rPr lang="en-US" dirty="0" err="1"/>
              <a:t>খ্রিষ্টান</a:t>
            </a:r>
            <a:r>
              <a:rPr lang="en-US" dirty="0"/>
              <a:t>। </a:t>
            </a:r>
            <a:r>
              <a:rPr lang="en-US" dirty="0" err="1"/>
              <a:t>তেমনিভাবে</a:t>
            </a:r>
            <a:r>
              <a:rPr lang="en-US" dirty="0"/>
              <a:t>  </a:t>
            </a:r>
            <a:r>
              <a:rPr lang="en-US" dirty="0" err="1"/>
              <a:t>যে</a:t>
            </a:r>
            <a:r>
              <a:rPr lang="en-US" dirty="0"/>
              <a:t> </a:t>
            </a:r>
            <a:r>
              <a:rPr lang="en-US" dirty="0" err="1"/>
              <a:t>সকল</a:t>
            </a:r>
            <a:r>
              <a:rPr lang="en-US" dirty="0"/>
              <a:t> </a:t>
            </a:r>
            <a:r>
              <a:rPr lang="en-US" dirty="0" err="1"/>
              <a:t>ব্যক্তি</a:t>
            </a:r>
            <a:r>
              <a:rPr lang="en-US" dirty="0"/>
              <a:t> </a:t>
            </a:r>
            <a:r>
              <a:rPr lang="en-US" dirty="0" err="1"/>
              <a:t>ইসলামকে</a:t>
            </a:r>
            <a:r>
              <a:rPr lang="en-US" dirty="0"/>
              <a:t> </a:t>
            </a:r>
            <a:r>
              <a:rPr lang="en-US" dirty="0" err="1"/>
              <a:t>অনুসরন</a:t>
            </a:r>
            <a:r>
              <a:rPr lang="en-US" dirty="0"/>
              <a:t> </a:t>
            </a:r>
            <a:r>
              <a:rPr lang="en-US" dirty="0" err="1"/>
              <a:t>করে</a:t>
            </a:r>
            <a:r>
              <a:rPr lang="en-US" dirty="0"/>
              <a:t> </a:t>
            </a:r>
            <a:r>
              <a:rPr lang="en-US" dirty="0" err="1"/>
              <a:t>তাদেরকে</a:t>
            </a:r>
            <a:r>
              <a:rPr lang="en-US" dirty="0"/>
              <a:t> </a:t>
            </a:r>
            <a:r>
              <a:rPr lang="en-US" dirty="0" err="1"/>
              <a:t>বলে</a:t>
            </a:r>
            <a:r>
              <a:rPr lang="en-US" dirty="0"/>
              <a:t> </a:t>
            </a:r>
            <a:r>
              <a:rPr lang="en-US" dirty="0" err="1"/>
              <a:t>মুসলিম</a:t>
            </a:r>
            <a:r>
              <a:rPr lang="en-US" dirty="0"/>
              <a:t>, </a:t>
            </a:r>
            <a:r>
              <a:rPr lang="en-US" dirty="0" err="1"/>
              <a:t>আরো</a:t>
            </a:r>
            <a:r>
              <a:rPr lang="en-US" dirty="0"/>
              <a:t> </a:t>
            </a:r>
            <a:r>
              <a:rPr lang="en-US" dirty="0" err="1"/>
              <a:t>সহজ</a:t>
            </a:r>
            <a:r>
              <a:rPr lang="en-US" dirty="0"/>
              <a:t> </a:t>
            </a:r>
            <a:r>
              <a:rPr lang="en-US" dirty="0" err="1"/>
              <a:t>করে</a:t>
            </a:r>
            <a:r>
              <a:rPr lang="en-US" dirty="0"/>
              <a:t> </a:t>
            </a:r>
            <a:r>
              <a:rPr lang="en-US" dirty="0" err="1"/>
              <a:t>বললে</a:t>
            </a:r>
            <a:r>
              <a:rPr lang="en-US" dirty="0"/>
              <a:t>, </a:t>
            </a:r>
            <a:r>
              <a:rPr lang="en-US" dirty="0">
                <a:solidFill>
                  <a:schemeClr val="bg1"/>
                </a:solidFill>
              </a:rPr>
              <a:t>যারা সারা পৃথিবীর </a:t>
            </a:r>
            <a:r>
              <a:rPr lang="en-US" dirty="0" err="1">
                <a:solidFill>
                  <a:schemeClr val="bg1"/>
                </a:solidFill>
              </a:rPr>
              <a:t>একমাত্র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সৃষ্টিকর্তা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যিনি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তার</a:t>
            </a:r>
            <a:r>
              <a:rPr lang="en-US" dirty="0">
                <a:solidFill>
                  <a:schemeClr val="bg1"/>
                </a:solidFill>
              </a:rPr>
              <a:t>  </a:t>
            </a:r>
            <a:r>
              <a:rPr lang="en-US" dirty="0" err="1">
                <a:solidFill>
                  <a:schemeClr val="bg1"/>
                </a:solidFill>
              </a:rPr>
              <a:t>আনুগত্য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করাকে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মেনে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নেয়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তাদেরকে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বলে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মুসলিম</a:t>
            </a:r>
            <a:r>
              <a:rPr lang="en-US" dirty="0">
                <a:solidFill>
                  <a:schemeClr val="bg1"/>
                </a:solidFill>
              </a:rPr>
              <a:t> ।</a:t>
            </a:r>
          </a:p>
        </p:txBody>
      </p:sp>
      <p:sp>
        <p:nvSpPr>
          <p:cNvPr id="7" name="Oval Callout 6"/>
          <p:cNvSpPr/>
          <p:nvPr/>
        </p:nvSpPr>
        <p:spPr>
          <a:xfrm>
            <a:off x="0" y="6254897"/>
            <a:ext cx="1026941" cy="466578"/>
          </a:xfrm>
          <a:prstGeom prst="wedgeEllipseCallou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উত্তর  </a:t>
            </a:r>
            <a:endParaRPr lang="en-US" dirty="0"/>
          </a:p>
        </p:txBody>
      </p:sp>
      <p:sp>
        <p:nvSpPr>
          <p:cNvPr id="8" name="Oval Callout 7"/>
          <p:cNvSpPr/>
          <p:nvPr/>
        </p:nvSpPr>
        <p:spPr>
          <a:xfrm>
            <a:off x="0" y="0"/>
            <a:ext cx="1026941" cy="466578"/>
          </a:xfrm>
          <a:prstGeom prst="wedgeEllipseCallou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প্রশ্ন </a:t>
            </a:r>
            <a:endParaRPr lang="en-US" dirty="0"/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0933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875"/>
    </mc:Choice>
    <mc:Fallback>
      <p:transition spd="slow" advTm="187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Callout 1"/>
          <p:cNvSpPr/>
          <p:nvPr/>
        </p:nvSpPr>
        <p:spPr>
          <a:xfrm>
            <a:off x="1069144" y="436098"/>
            <a:ext cx="3671668" cy="1969477"/>
          </a:xfrm>
          <a:prstGeom prst="wedgeEllipseCallou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আদি</a:t>
            </a:r>
            <a:r>
              <a:rPr lang="en-US" dirty="0" smtClean="0"/>
              <a:t> </a:t>
            </a:r>
            <a:r>
              <a:rPr lang="en-US" dirty="0" err="1" smtClean="0"/>
              <a:t>পিতা</a:t>
            </a:r>
            <a:r>
              <a:rPr lang="en-US" dirty="0" smtClean="0"/>
              <a:t> –</a:t>
            </a:r>
            <a:r>
              <a:rPr lang="en-US" dirty="0" err="1" smtClean="0"/>
              <a:t>মাতা</a:t>
            </a:r>
            <a:r>
              <a:rPr lang="en-US" dirty="0" smtClean="0"/>
              <a:t> </a:t>
            </a:r>
            <a:r>
              <a:rPr lang="en-US" dirty="0" err="1" smtClean="0"/>
              <a:t>আদম</a:t>
            </a:r>
            <a:r>
              <a:rPr lang="en-US" dirty="0" smtClean="0"/>
              <a:t> </a:t>
            </a:r>
            <a:r>
              <a:rPr lang="en-US" dirty="0" err="1" smtClean="0"/>
              <a:t>আর</a:t>
            </a:r>
            <a:r>
              <a:rPr lang="en-US" dirty="0" smtClean="0"/>
              <a:t> </a:t>
            </a:r>
            <a:r>
              <a:rPr lang="en-US" dirty="0" err="1" smtClean="0"/>
              <a:t>হাওয়া</a:t>
            </a:r>
            <a:r>
              <a:rPr lang="en-US" dirty="0" smtClean="0"/>
              <a:t> </a:t>
            </a:r>
            <a:r>
              <a:rPr lang="en-US" dirty="0" err="1" smtClean="0"/>
              <a:t>থেকে</a:t>
            </a:r>
            <a:r>
              <a:rPr lang="en-US" dirty="0" smtClean="0"/>
              <a:t> </a:t>
            </a:r>
            <a:r>
              <a:rPr lang="en-US" dirty="0" err="1" smtClean="0"/>
              <a:t>শুরু</a:t>
            </a:r>
            <a:r>
              <a:rPr lang="en-US" dirty="0" smtClean="0"/>
              <a:t> </a:t>
            </a:r>
            <a:r>
              <a:rPr lang="en-US" dirty="0" err="1" smtClean="0"/>
              <a:t>করে</a:t>
            </a:r>
            <a:r>
              <a:rPr lang="en-US" dirty="0" smtClean="0"/>
              <a:t> </a:t>
            </a:r>
            <a:r>
              <a:rPr lang="en-US" dirty="0" err="1" smtClean="0"/>
              <a:t>সকল</a:t>
            </a:r>
            <a:r>
              <a:rPr lang="en-US" dirty="0" smtClean="0"/>
              <a:t> </a:t>
            </a:r>
            <a:r>
              <a:rPr lang="en-US" dirty="0" err="1" smtClean="0"/>
              <a:t>নবী</a:t>
            </a:r>
            <a:r>
              <a:rPr lang="en-US" dirty="0" smtClean="0"/>
              <a:t> </a:t>
            </a:r>
            <a:r>
              <a:rPr lang="en-US" dirty="0" err="1" smtClean="0"/>
              <a:t>রাসুল</a:t>
            </a:r>
            <a:r>
              <a:rPr lang="en-US" dirty="0" smtClean="0"/>
              <a:t> </a:t>
            </a:r>
            <a:r>
              <a:rPr lang="en-US" dirty="0" err="1" smtClean="0"/>
              <a:t>এর</a:t>
            </a:r>
            <a:r>
              <a:rPr lang="en-US" dirty="0" smtClean="0"/>
              <a:t>  </a:t>
            </a:r>
            <a:r>
              <a:rPr lang="en-US" dirty="0" err="1" smtClean="0"/>
              <a:t>ধর্ম</a:t>
            </a:r>
            <a:r>
              <a:rPr lang="en-US" dirty="0" smtClean="0"/>
              <a:t> </a:t>
            </a:r>
            <a:r>
              <a:rPr lang="en-US" dirty="0" err="1" smtClean="0"/>
              <a:t>কি</a:t>
            </a:r>
            <a:r>
              <a:rPr lang="en-US" dirty="0" smtClean="0"/>
              <a:t> </a:t>
            </a:r>
            <a:r>
              <a:rPr lang="en-US" dirty="0" err="1" smtClean="0"/>
              <a:t>ছিল</a:t>
            </a:r>
            <a:r>
              <a:rPr lang="en-US" dirty="0" smtClean="0"/>
              <a:t> ??</a:t>
            </a:r>
            <a:endParaRPr lang="en-US" dirty="0"/>
          </a:p>
        </p:txBody>
      </p:sp>
      <p:sp>
        <p:nvSpPr>
          <p:cNvPr id="3" name="Oval Callout 2"/>
          <p:cNvSpPr/>
          <p:nvPr/>
        </p:nvSpPr>
        <p:spPr>
          <a:xfrm>
            <a:off x="0" y="3052688"/>
            <a:ext cx="5345723" cy="2982351"/>
          </a:xfrm>
          <a:prstGeom prst="wedgeEllipseCallou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err="1" smtClean="0"/>
              <a:t>যেহেতু</a:t>
            </a:r>
            <a:r>
              <a:rPr lang="en-US" dirty="0" smtClean="0"/>
              <a:t> </a:t>
            </a:r>
            <a:r>
              <a:rPr lang="en-US" dirty="0" err="1" smtClean="0"/>
              <a:t>তারা</a:t>
            </a:r>
            <a:r>
              <a:rPr lang="en-US" dirty="0" smtClean="0"/>
              <a:t> </a:t>
            </a:r>
            <a:r>
              <a:rPr lang="en-US" dirty="0" err="1" smtClean="0"/>
              <a:t>বিশ্বাস</a:t>
            </a:r>
            <a:r>
              <a:rPr lang="en-US" dirty="0" smtClean="0"/>
              <a:t> </a:t>
            </a:r>
            <a:r>
              <a:rPr lang="en-US" dirty="0" err="1" smtClean="0"/>
              <a:t>করত</a:t>
            </a:r>
            <a:r>
              <a:rPr lang="en-US" dirty="0" smtClean="0"/>
              <a:t> সারা </a:t>
            </a:r>
            <a:r>
              <a:rPr lang="en-US" dirty="0" err="1" smtClean="0"/>
              <a:t>বিশ্বমণ্ডলীর</a:t>
            </a:r>
            <a:r>
              <a:rPr lang="en-US" dirty="0" smtClean="0"/>
              <a:t>  </a:t>
            </a:r>
            <a:r>
              <a:rPr lang="en-US" dirty="0" err="1"/>
              <a:t>একমাত্র</a:t>
            </a:r>
            <a:r>
              <a:rPr lang="en-US" dirty="0"/>
              <a:t> </a:t>
            </a:r>
            <a:r>
              <a:rPr lang="en-US" dirty="0" err="1"/>
              <a:t>সৃষ্টিকর্তা</a:t>
            </a:r>
            <a:r>
              <a:rPr lang="en-US" dirty="0"/>
              <a:t> </a:t>
            </a:r>
            <a:r>
              <a:rPr lang="en-US" dirty="0" err="1"/>
              <a:t>যিনি</a:t>
            </a:r>
            <a:r>
              <a:rPr lang="en-US" dirty="0"/>
              <a:t> </a:t>
            </a:r>
            <a:r>
              <a:rPr lang="en-US" dirty="0" err="1"/>
              <a:t>তার</a:t>
            </a:r>
            <a:r>
              <a:rPr lang="en-US" dirty="0"/>
              <a:t>  </a:t>
            </a:r>
            <a:r>
              <a:rPr lang="en-US" dirty="0" err="1"/>
              <a:t>আনুগত্য</a:t>
            </a:r>
            <a:r>
              <a:rPr lang="en-US" dirty="0"/>
              <a:t> </a:t>
            </a:r>
            <a:r>
              <a:rPr lang="en-US" dirty="0" err="1" smtClean="0"/>
              <a:t>করতে</a:t>
            </a:r>
            <a:r>
              <a:rPr lang="en-US" dirty="0" smtClean="0"/>
              <a:t> </a:t>
            </a:r>
            <a:r>
              <a:rPr lang="en-US" dirty="0" err="1" smtClean="0"/>
              <a:t>হবে</a:t>
            </a:r>
            <a:r>
              <a:rPr lang="en-US" dirty="0" smtClean="0"/>
              <a:t> , </a:t>
            </a:r>
            <a:r>
              <a:rPr lang="en-US" dirty="0" err="1" smtClean="0"/>
              <a:t>সুতরাং</a:t>
            </a:r>
            <a:r>
              <a:rPr lang="en-US" dirty="0" smtClean="0"/>
              <a:t> </a:t>
            </a:r>
            <a:r>
              <a:rPr lang="en-US" dirty="0" err="1" smtClean="0"/>
              <a:t>তারা</a:t>
            </a:r>
            <a:r>
              <a:rPr lang="en-US" dirty="0" smtClean="0"/>
              <a:t> </a:t>
            </a:r>
            <a:r>
              <a:rPr lang="en-US" dirty="0" err="1" smtClean="0"/>
              <a:t>ইসলাম</a:t>
            </a:r>
            <a:r>
              <a:rPr lang="en-US" dirty="0" smtClean="0"/>
              <a:t> </a:t>
            </a:r>
            <a:r>
              <a:rPr lang="en-US" dirty="0" err="1" smtClean="0"/>
              <a:t>ধর্মে</a:t>
            </a:r>
            <a:r>
              <a:rPr lang="en-US" dirty="0" smtClean="0"/>
              <a:t> </a:t>
            </a:r>
            <a:r>
              <a:rPr lang="en-US" dirty="0" err="1" smtClean="0"/>
              <a:t>বিশ্বাসী</a:t>
            </a:r>
            <a:r>
              <a:rPr lang="en-US" dirty="0" smtClean="0"/>
              <a:t> </a:t>
            </a:r>
            <a:r>
              <a:rPr lang="en-US" dirty="0" err="1" smtClean="0"/>
              <a:t>ছিল</a:t>
            </a:r>
            <a:r>
              <a:rPr lang="en-US" dirty="0" smtClean="0"/>
              <a:t> </a:t>
            </a:r>
            <a:r>
              <a:rPr lang="en-US" dirty="0" err="1" smtClean="0"/>
              <a:t>এবং</a:t>
            </a:r>
            <a:r>
              <a:rPr lang="en-US" dirty="0" smtClean="0"/>
              <a:t> </a:t>
            </a:r>
            <a:r>
              <a:rPr lang="en-US" dirty="0" err="1" smtClean="0"/>
              <a:t>তারা</a:t>
            </a:r>
            <a:r>
              <a:rPr lang="en-US" dirty="0" smtClean="0"/>
              <a:t> </a:t>
            </a:r>
            <a:r>
              <a:rPr lang="en-US" dirty="0" err="1" smtClean="0"/>
              <a:t>মুসলিম</a:t>
            </a:r>
            <a:r>
              <a:rPr lang="en-US" dirty="0" smtClean="0"/>
              <a:t> </a:t>
            </a:r>
            <a:r>
              <a:rPr lang="en-US" dirty="0" err="1" smtClean="0"/>
              <a:t>ছিল</a:t>
            </a:r>
            <a:r>
              <a:rPr lang="en-US" dirty="0" smtClean="0"/>
              <a:t>। </a:t>
            </a:r>
            <a:endParaRPr lang="en-US" dirty="0"/>
          </a:p>
        </p:txBody>
      </p:sp>
      <p:sp>
        <p:nvSpPr>
          <p:cNvPr id="4" name="Oval Callout 3"/>
          <p:cNvSpPr/>
          <p:nvPr/>
        </p:nvSpPr>
        <p:spPr>
          <a:xfrm>
            <a:off x="8508609" y="815925"/>
            <a:ext cx="2926080" cy="1322363"/>
          </a:xfrm>
          <a:prstGeom prst="wedgeEllipseCallou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তারা</a:t>
            </a:r>
            <a:r>
              <a:rPr lang="en-US" dirty="0" smtClean="0"/>
              <a:t> </a:t>
            </a:r>
            <a:r>
              <a:rPr lang="en-US" dirty="0" err="1" smtClean="0"/>
              <a:t>যে</a:t>
            </a:r>
            <a:r>
              <a:rPr lang="en-US" dirty="0" smtClean="0"/>
              <a:t> </a:t>
            </a:r>
            <a:r>
              <a:rPr lang="en-US" dirty="0" err="1" smtClean="0"/>
              <a:t>মুসলিম</a:t>
            </a:r>
            <a:r>
              <a:rPr lang="en-US" dirty="0" smtClean="0"/>
              <a:t> </a:t>
            </a:r>
            <a:r>
              <a:rPr lang="en-US" dirty="0" err="1" smtClean="0"/>
              <a:t>ছিল</a:t>
            </a:r>
            <a:r>
              <a:rPr lang="en-US" dirty="0" smtClean="0"/>
              <a:t> </a:t>
            </a:r>
            <a:r>
              <a:rPr lang="en-US" dirty="0" err="1" smtClean="0"/>
              <a:t>এর</a:t>
            </a:r>
            <a:r>
              <a:rPr lang="en-US" dirty="0" smtClean="0"/>
              <a:t> </a:t>
            </a:r>
            <a:r>
              <a:rPr lang="en-US" dirty="0" err="1" smtClean="0"/>
              <a:t>প্রমান</a:t>
            </a:r>
            <a:r>
              <a:rPr lang="en-US" dirty="0" smtClean="0"/>
              <a:t> </a:t>
            </a:r>
            <a:r>
              <a:rPr lang="en-US" dirty="0" err="1" smtClean="0"/>
              <a:t>কি</a:t>
            </a:r>
            <a:r>
              <a:rPr lang="en-US" dirty="0" smtClean="0"/>
              <a:t>??</a:t>
            </a:r>
            <a:endParaRPr lang="en-US" dirty="0"/>
          </a:p>
        </p:txBody>
      </p:sp>
      <p:sp>
        <p:nvSpPr>
          <p:cNvPr id="5" name="Oval Callout 4"/>
          <p:cNvSpPr/>
          <p:nvPr/>
        </p:nvSpPr>
        <p:spPr>
          <a:xfrm>
            <a:off x="6105378" y="3052688"/>
            <a:ext cx="5906087" cy="3263706"/>
          </a:xfrm>
          <a:prstGeom prst="wedgeEllipseCallou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err="1" smtClean="0"/>
              <a:t>শুধু</a:t>
            </a:r>
            <a:r>
              <a:rPr lang="en-US" dirty="0" smtClean="0"/>
              <a:t> </a:t>
            </a:r>
            <a:r>
              <a:rPr lang="en-US" dirty="0" err="1" smtClean="0"/>
              <a:t>তারা</a:t>
            </a:r>
            <a:r>
              <a:rPr lang="en-US" dirty="0" smtClean="0"/>
              <a:t> </a:t>
            </a:r>
            <a:r>
              <a:rPr lang="en-US" dirty="0" err="1" smtClean="0"/>
              <a:t>নয়</a:t>
            </a:r>
            <a:r>
              <a:rPr lang="en-US" dirty="0" smtClean="0"/>
              <a:t>, </a:t>
            </a:r>
            <a:r>
              <a:rPr lang="en-US" dirty="0" err="1" smtClean="0"/>
              <a:t>সকল</a:t>
            </a:r>
            <a:r>
              <a:rPr lang="en-US" dirty="0" smtClean="0"/>
              <a:t> </a:t>
            </a:r>
            <a:r>
              <a:rPr lang="en-US" dirty="0" err="1" smtClean="0"/>
              <a:t>জাতির</a:t>
            </a:r>
            <a:r>
              <a:rPr lang="en-US" dirty="0" smtClean="0"/>
              <a:t> </a:t>
            </a:r>
            <a:r>
              <a:rPr lang="en-US" dirty="0" err="1" smtClean="0"/>
              <a:t>কাছেই</a:t>
            </a:r>
            <a:r>
              <a:rPr lang="en-US" dirty="0" smtClean="0"/>
              <a:t> </a:t>
            </a:r>
            <a:r>
              <a:rPr lang="en-US" dirty="0" err="1" smtClean="0"/>
              <a:t>আল্লাহ</a:t>
            </a:r>
            <a:r>
              <a:rPr lang="en-US" dirty="0" smtClean="0"/>
              <a:t> </a:t>
            </a:r>
            <a:r>
              <a:rPr lang="en-US" dirty="0" err="1" smtClean="0"/>
              <a:t>নবী</a:t>
            </a:r>
            <a:r>
              <a:rPr lang="en-US" dirty="0" smtClean="0"/>
              <a:t> </a:t>
            </a:r>
            <a:r>
              <a:rPr lang="en-US" dirty="0" err="1" smtClean="0"/>
              <a:t>রাসুল</a:t>
            </a:r>
            <a:r>
              <a:rPr lang="en-US" dirty="0" smtClean="0"/>
              <a:t> </a:t>
            </a:r>
            <a:r>
              <a:rPr lang="en-US" dirty="0" err="1" smtClean="0"/>
              <a:t>পাঠিয়েছে</a:t>
            </a:r>
            <a:r>
              <a:rPr lang="en-US" dirty="0" smtClean="0"/>
              <a:t>, </a:t>
            </a:r>
            <a:r>
              <a:rPr lang="en-US" dirty="0" err="1" smtClean="0"/>
              <a:t>সকলেই</a:t>
            </a:r>
            <a:r>
              <a:rPr lang="en-US" dirty="0" smtClean="0"/>
              <a:t> </a:t>
            </a:r>
            <a:r>
              <a:rPr lang="en-US" dirty="0" err="1" smtClean="0"/>
              <a:t>এক</a:t>
            </a:r>
            <a:r>
              <a:rPr lang="en-US" dirty="0" smtClean="0"/>
              <a:t> </a:t>
            </a:r>
            <a:r>
              <a:rPr lang="en-US" dirty="0" err="1" smtClean="0"/>
              <a:t>আল্লাহ</a:t>
            </a:r>
            <a:r>
              <a:rPr lang="en-US" dirty="0" smtClean="0"/>
              <a:t> </a:t>
            </a:r>
            <a:r>
              <a:rPr lang="en-US" dirty="0" err="1" smtClean="0"/>
              <a:t>এর</a:t>
            </a:r>
            <a:r>
              <a:rPr lang="en-US" dirty="0" smtClean="0"/>
              <a:t> </a:t>
            </a:r>
            <a:r>
              <a:rPr lang="en-US" dirty="0" err="1" smtClean="0"/>
              <a:t>দিকেই</a:t>
            </a:r>
            <a:r>
              <a:rPr lang="en-US" dirty="0" smtClean="0"/>
              <a:t> </a:t>
            </a:r>
            <a:r>
              <a:rPr lang="en-US" dirty="0" err="1" smtClean="0"/>
              <a:t>মানুষ</a:t>
            </a:r>
            <a:r>
              <a:rPr lang="en-US" dirty="0" smtClean="0"/>
              <a:t> </a:t>
            </a:r>
            <a:r>
              <a:rPr lang="en-US" dirty="0" err="1" smtClean="0"/>
              <a:t>কে</a:t>
            </a:r>
            <a:r>
              <a:rPr lang="en-US" dirty="0" smtClean="0"/>
              <a:t> </a:t>
            </a:r>
            <a:r>
              <a:rPr lang="en-US" dirty="0" err="1" smtClean="0"/>
              <a:t>ডাকতো</a:t>
            </a:r>
            <a:r>
              <a:rPr lang="en-US" dirty="0" smtClean="0"/>
              <a:t>, </a:t>
            </a:r>
            <a:r>
              <a:rPr lang="en-US" dirty="0" err="1" smtClean="0"/>
              <a:t>সবাই</a:t>
            </a:r>
            <a:r>
              <a:rPr lang="en-US" dirty="0" smtClean="0"/>
              <a:t> </a:t>
            </a:r>
            <a:r>
              <a:rPr lang="en-US" dirty="0" err="1" smtClean="0"/>
              <a:t>মুসলিম</a:t>
            </a:r>
            <a:r>
              <a:rPr lang="en-US" dirty="0" smtClean="0"/>
              <a:t> </a:t>
            </a:r>
            <a:r>
              <a:rPr lang="en-US" dirty="0" err="1" smtClean="0"/>
              <a:t>ছিল</a:t>
            </a:r>
            <a:r>
              <a:rPr lang="en-US" dirty="0" smtClean="0"/>
              <a:t> । আল </a:t>
            </a:r>
            <a:r>
              <a:rPr lang="en-US" dirty="0" err="1" smtClean="0"/>
              <a:t>কুরআনে</a:t>
            </a:r>
            <a:r>
              <a:rPr lang="en-US" dirty="0" smtClean="0"/>
              <a:t> ,  </a:t>
            </a:r>
            <a:r>
              <a:rPr lang="en-US" dirty="0" err="1" smtClean="0"/>
              <a:t>সৃষ্টিকর্তাই</a:t>
            </a:r>
            <a:r>
              <a:rPr lang="en-US" dirty="0" smtClean="0"/>
              <a:t> </a:t>
            </a:r>
            <a:r>
              <a:rPr lang="en-US" dirty="0" err="1" smtClean="0"/>
              <a:t>ওনাদের</a:t>
            </a:r>
            <a:r>
              <a:rPr lang="en-US" dirty="0" smtClean="0"/>
              <a:t> </a:t>
            </a:r>
            <a:r>
              <a:rPr lang="en-US" dirty="0" err="1" smtClean="0"/>
              <a:t>কে</a:t>
            </a:r>
            <a:r>
              <a:rPr lang="en-US" dirty="0" smtClean="0"/>
              <a:t> </a:t>
            </a:r>
            <a:r>
              <a:rPr lang="en-US" dirty="0" err="1" smtClean="0"/>
              <a:t>মুসলিম</a:t>
            </a:r>
            <a:r>
              <a:rPr lang="en-US" dirty="0" smtClean="0"/>
              <a:t> </a:t>
            </a:r>
            <a:r>
              <a:rPr lang="en-US" dirty="0" err="1" smtClean="0"/>
              <a:t>হিসাবে</a:t>
            </a:r>
            <a:r>
              <a:rPr lang="en-US" dirty="0" smtClean="0"/>
              <a:t> </a:t>
            </a:r>
            <a:r>
              <a:rPr lang="en-US" dirty="0" err="1" smtClean="0"/>
              <a:t>পরিচয়</a:t>
            </a:r>
            <a:r>
              <a:rPr lang="en-US" dirty="0" smtClean="0"/>
              <a:t> </a:t>
            </a:r>
            <a:r>
              <a:rPr lang="en-US" dirty="0" err="1" smtClean="0"/>
              <a:t>করিয়ে</a:t>
            </a:r>
            <a:r>
              <a:rPr lang="en-US" dirty="0" smtClean="0"/>
              <a:t> </a:t>
            </a:r>
            <a:r>
              <a:rPr lang="en-US" dirty="0" err="1" smtClean="0"/>
              <a:t>দিয়েছে</a:t>
            </a:r>
            <a:r>
              <a:rPr lang="en-US" dirty="0" smtClean="0"/>
              <a:t>। </a:t>
            </a:r>
            <a:r>
              <a:rPr lang="en-US" dirty="0" err="1" smtClean="0"/>
              <a:t>যেমনঃ</a:t>
            </a:r>
            <a:r>
              <a:rPr lang="en-US" dirty="0" smtClean="0"/>
              <a:t> 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6" name="Oval Callout 5"/>
          <p:cNvSpPr/>
          <p:nvPr/>
        </p:nvSpPr>
        <p:spPr>
          <a:xfrm>
            <a:off x="0" y="6254897"/>
            <a:ext cx="1026941" cy="466578"/>
          </a:xfrm>
          <a:prstGeom prst="wedgeEllipseCallou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উত্তর  </a:t>
            </a:r>
            <a:endParaRPr lang="en-US" dirty="0"/>
          </a:p>
        </p:txBody>
      </p:sp>
      <p:sp>
        <p:nvSpPr>
          <p:cNvPr id="7" name="Oval Callout 6"/>
          <p:cNvSpPr/>
          <p:nvPr/>
        </p:nvSpPr>
        <p:spPr>
          <a:xfrm>
            <a:off x="0" y="0"/>
            <a:ext cx="1026941" cy="466578"/>
          </a:xfrm>
          <a:prstGeom prst="wedgeEllipseCallou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প্রশ্ন </a:t>
            </a:r>
            <a:endParaRPr lang="en-US" dirty="0"/>
          </a:p>
        </p:txBody>
      </p:sp>
      <p:pic>
        <p:nvPicPr>
          <p:cNvPr id="8" name="Audio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2990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01"/>
    </mc:Choice>
    <mc:Fallback>
      <p:transition spd="slow" advTm="90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Callout 4"/>
          <p:cNvSpPr/>
          <p:nvPr/>
        </p:nvSpPr>
        <p:spPr>
          <a:xfrm>
            <a:off x="626011" y="4797083"/>
            <a:ext cx="10937631" cy="1505243"/>
          </a:xfrm>
          <a:prstGeom prst="wedgeEllipseCallou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rgbClr val="333333"/>
                </a:solidFill>
                <a:latin typeface="Roboto"/>
              </a:rPr>
              <a:t>[</a:t>
            </a:r>
            <a:r>
              <a:rPr lang="en-US" dirty="0" smtClean="0">
                <a:solidFill>
                  <a:srgbClr val="333333"/>
                </a:solidFill>
                <a:latin typeface="Roboto"/>
              </a:rPr>
              <a:t>আল </a:t>
            </a:r>
            <a:r>
              <a:rPr lang="en-US" dirty="0">
                <a:solidFill>
                  <a:srgbClr val="333333"/>
                </a:solidFill>
                <a:latin typeface="Roboto"/>
              </a:rPr>
              <a:t>কোরআন </a:t>
            </a:r>
            <a:r>
              <a:rPr lang="en-US" dirty="0" smtClean="0">
                <a:solidFill>
                  <a:srgbClr val="333333"/>
                </a:solidFill>
                <a:latin typeface="Roboto"/>
              </a:rPr>
              <a:t>(০৩:৬৭)] </a:t>
            </a:r>
            <a:r>
              <a:rPr lang="as-IN" dirty="0">
                <a:solidFill>
                  <a:srgbClr val="333333"/>
                </a:solidFill>
                <a:latin typeface="Roboto"/>
              </a:rPr>
              <a:t>ইব্রাহীম ইহুদী ছিলেন না এবং </a:t>
            </a:r>
            <a:r>
              <a:rPr lang="en-US" dirty="0" err="1" smtClean="0">
                <a:solidFill>
                  <a:srgbClr val="333333"/>
                </a:solidFill>
                <a:latin typeface="Roboto"/>
              </a:rPr>
              <a:t>খ্রিষ্টান</a:t>
            </a:r>
            <a:r>
              <a:rPr lang="en-US" dirty="0" smtClean="0">
                <a:solidFill>
                  <a:srgbClr val="333333"/>
                </a:solidFill>
                <a:latin typeface="Roboto"/>
              </a:rPr>
              <a:t> </a:t>
            </a:r>
            <a:r>
              <a:rPr lang="as-IN" dirty="0" smtClean="0">
                <a:solidFill>
                  <a:srgbClr val="333333"/>
                </a:solidFill>
                <a:latin typeface="Roboto"/>
              </a:rPr>
              <a:t>ও </a:t>
            </a:r>
            <a:r>
              <a:rPr lang="as-IN" dirty="0">
                <a:solidFill>
                  <a:srgbClr val="333333"/>
                </a:solidFill>
                <a:latin typeface="Roboto"/>
              </a:rPr>
              <a:t>ছিলেন না, </a:t>
            </a:r>
            <a:r>
              <a:rPr lang="en-US" dirty="0" err="1" smtClean="0">
                <a:solidFill>
                  <a:srgbClr val="333333"/>
                </a:solidFill>
                <a:latin typeface="Roboto"/>
              </a:rPr>
              <a:t>বরং</a:t>
            </a:r>
            <a:r>
              <a:rPr lang="en-US" dirty="0" smtClean="0">
                <a:solidFill>
                  <a:srgbClr val="333333"/>
                </a:solidFill>
                <a:latin typeface="Roboto"/>
              </a:rPr>
              <a:t> </a:t>
            </a:r>
            <a:r>
              <a:rPr lang="as-IN" dirty="0" smtClean="0">
                <a:solidFill>
                  <a:srgbClr val="333333"/>
                </a:solidFill>
                <a:latin typeface="Roboto"/>
              </a:rPr>
              <a:t> </a:t>
            </a:r>
            <a:r>
              <a:rPr lang="as-IN" dirty="0">
                <a:solidFill>
                  <a:srgbClr val="333333"/>
                </a:solidFill>
                <a:latin typeface="Roboto"/>
              </a:rPr>
              <a:t>তিনি ছিলেন ‘হানীফ’ অর্থাৎ, </a:t>
            </a:r>
            <a:r>
              <a:rPr lang="en-US" dirty="0" smtClean="0">
                <a:solidFill>
                  <a:srgbClr val="333333"/>
                </a:solidFill>
                <a:latin typeface="Roboto"/>
              </a:rPr>
              <a:t>(</a:t>
            </a:r>
            <a:r>
              <a:rPr lang="as-IN" dirty="0" smtClean="0">
                <a:solidFill>
                  <a:srgbClr val="333333"/>
                </a:solidFill>
                <a:latin typeface="Roboto"/>
              </a:rPr>
              <a:t>সব </a:t>
            </a:r>
            <a:r>
              <a:rPr lang="as-IN" dirty="0">
                <a:solidFill>
                  <a:srgbClr val="333333"/>
                </a:solidFill>
                <a:latin typeface="Roboto"/>
              </a:rPr>
              <a:t>মিথ্যা ধর্মের প্রতি বিমুখ এবং </a:t>
            </a:r>
            <a:r>
              <a:rPr lang="en-US" dirty="0" err="1" smtClean="0">
                <a:solidFill>
                  <a:srgbClr val="333333"/>
                </a:solidFill>
                <a:latin typeface="Roboto"/>
              </a:rPr>
              <a:t>আল্লাহ</a:t>
            </a:r>
            <a:r>
              <a:rPr lang="en-US" dirty="0" smtClean="0">
                <a:solidFill>
                  <a:srgbClr val="333333"/>
                </a:solidFill>
                <a:latin typeface="Roboto"/>
              </a:rPr>
              <a:t> </a:t>
            </a:r>
            <a:r>
              <a:rPr lang="en-US" dirty="0" err="1" smtClean="0">
                <a:solidFill>
                  <a:srgbClr val="333333"/>
                </a:solidFill>
                <a:latin typeface="Roboto"/>
              </a:rPr>
              <a:t>এর</a:t>
            </a:r>
            <a:r>
              <a:rPr lang="en-US" dirty="0" smtClean="0">
                <a:solidFill>
                  <a:srgbClr val="333333"/>
                </a:solidFill>
                <a:latin typeface="Roboto"/>
              </a:rPr>
              <a:t> </a:t>
            </a:r>
            <a:r>
              <a:rPr lang="en-US" dirty="0" err="1" smtClean="0">
                <a:solidFill>
                  <a:srgbClr val="333333"/>
                </a:solidFill>
                <a:latin typeface="Roboto"/>
              </a:rPr>
              <a:t>কাছে</a:t>
            </a:r>
            <a:r>
              <a:rPr lang="en-US" dirty="0" smtClean="0">
                <a:solidFill>
                  <a:srgbClr val="333333"/>
                </a:solidFill>
                <a:latin typeface="Roboto"/>
              </a:rPr>
              <a:t> </a:t>
            </a:r>
            <a:r>
              <a:rPr lang="as-IN" dirty="0" smtClean="0">
                <a:solidFill>
                  <a:srgbClr val="333333"/>
                </a:solidFill>
                <a:latin typeface="Roboto"/>
              </a:rPr>
              <a:t>আত্নসমর্পণকারী</a:t>
            </a:r>
            <a:r>
              <a:rPr lang="en-US" dirty="0" smtClean="0">
                <a:solidFill>
                  <a:srgbClr val="333333"/>
                </a:solidFill>
                <a:latin typeface="Roboto"/>
              </a:rPr>
              <a:t>) </a:t>
            </a:r>
            <a:r>
              <a:rPr lang="en-US" dirty="0" err="1" smtClean="0">
                <a:solidFill>
                  <a:srgbClr val="333333"/>
                </a:solidFill>
                <a:latin typeface="Roboto"/>
              </a:rPr>
              <a:t>এবং</a:t>
            </a:r>
            <a:r>
              <a:rPr lang="en-US" dirty="0" smtClean="0">
                <a:solidFill>
                  <a:srgbClr val="333333"/>
                </a:solidFill>
                <a:latin typeface="Roboto"/>
              </a:rPr>
              <a:t> </a:t>
            </a:r>
            <a:r>
              <a:rPr lang="en-US" dirty="0" err="1" smtClean="0">
                <a:solidFill>
                  <a:srgbClr val="333333"/>
                </a:solidFill>
                <a:latin typeface="Roboto"/>
              </a:rPr>
              <a:t>মুসলিম</a:t>
            </a:r>
            <a:r>
              <a:rPr lang="en-US" dirty="0" smtClean="0">
                <a:solidFill>
                  <a:srgbClr val="333333"/>
                </a:solidFill>
                <a:latin typeface="Roboto"/>
              </a:rPr>
              <a:t> </a:t>
            </a:r>
            <a:r>
              <a:rPr lang="as-IN" dirty="0" smtClean="0">
                <a:solidFill>
                  <a:srgbClr val="333333"/>
                </a:solidFill>
                <a:latin typeface="Roboto"/>
              </a:rPr>
              <a:t>, </a:t>
            </a:r>
            <a:r>
              <a:rPr lang="as-IN" dirty="0">
                <a:solidFill>
                  <a:srgbClr val="333333"/>
                </a:solidFill>
                <a:latin typeface="Roboto"/>
              </a:rPr>
              <a:t>এবং </a:t>
            </a:r>
            <a:r>
              <a:rPr lang="en-US" dirty="0" smtClean="0">
                <a:solidFill>
                  <a:srgbClr val="333333"/>
                </a:solidFill>
                <a:latin typeface="Roboto"/>
              </a:rPr>
              <a:t>যারা </a:t>
            </a:r>
            <a:r>
              <a:rPr lang="en-US" dirty="0" err="1" smtClean="0">
                <a:solidFill>
                  <a:srgbClr val="333333"/>
                </a:solidFill>
                <a:latin typeface="Roboto"/>
              </a:rPr>
              <a:t>একাদিক</a:t>
            </a:r>
            <a:r>
              <a:rPr lang="en-US" dirty="0" smtClean="0">
                <a:solidFill>
                  <a:srgbClr val="333333"/>
                </a:solidFill>
                <a:latin typeface="Roboto"/>
              </a:rPr>
              <a:t> </a:t>
            </a:r>
            <a:r>
              <a:rPr lang="en-US" dirty="0" err="1" smtClean="0">
                <a:solidFill>
                  <a:srgbClr val="333333"/>
                </a:solidFill>
                <a:latin typeface="Roboto"/>
              </a:rPr>
              <a:t>আল্লাহ</a:t>
            </a:r>
            <a:r>
              <a:rPr lang="en-US" dirty="0" smtClean="0">
                <a:solidFill>
                  <a:srgbClr val="333333"/>
                </a:solidFill>
                <a:latin typeface="Roboto"/>
              </a:rPr>
              <a:t> </a:t>
            </a:r>
            <a:r>
              <a:rPr lang="en-US" dirty="0" err="1" smtClean="0">
                <a:solidFill>
                  <a:srgbClr val="333333"/>
                </a:solidFill>
                <a:latin typeface="Roboto"/>
              </a:rPr>
              <a:t>তে</a:t>
            </a:r>
            <a:r>
              <a:rPr lang="en-US" dirty="0" smtClean="0">
                <a:solidFill>
                  <a:srgbClr val="333333"/>
                </a:solidFill>
                <a:latin typeface="Roboto"/>
              </a:rPr>
              <a:t>  যারা </a:t>
            </a:r>
            <a:r>
              <a:rPr lang="en-US" dirty="0" err="1" smtClean="0">
                <a:solidFill>
                  <a:srgbClr val="333333"/>
                </a:solidFill>
                <a:latin typeface="Roboto"/>
              </a:rPr>
              <a:t>বিশ্বাসী</a:t>
            </a:r>
            <a:r>
              <a:rPr lang="en-US" dirty="0" smtClean="0">
                <a:solidFill>
                  <a:srgbClr val="333333"/>
                </a:solidFill>
                <a:latin typeface="Roboto"/>
              </a:rPr>
              <a:t> </a:t>
            </a:r>
            <a:r>
              <a:rPr lang="en-US" dirty="0" err="1" smtClean="0">
                <a:solidFill>
                  <a:srgbClr val="333333"/>
                </a:solidFill>
                <a:latin typeface="Roboto"/>
              </a:rPr>
              <a:t>ছিলেন</a:t>
            </a:r>
            <a:r>
              <a:rPr lang="en-US" dirty="0" smtClean="0">
                <a:solidFill>
                  <a:srgbClr val="333333"/>
                </a:solidFill>
                <a:latin typeface="Roboto"/>
              </a:rPr>
              <a:t>, </a:t>
            </a:r>
            <a:r>
              <a:rPr lang="en-US" dirty="0" err="1" smtClean="0">
                <a:solidFill>
                  <a:srgbClr val="333333"/>
                </a:solidFill>
                <a:latin typeface="Roboto"/>
              </a:rPr>
              <a:t>তিনি</a:t>
            </a:r>
            <a:r>
              <a:rPr lang="en-US" dirty="0" smtClean="0">
                <a:solidFill>
                  <a:srgbClr val="333333"/>
                </a:solidFill>
                <a:latin typeface="Roboto"/>
              </a:rPr>
              <a:t> </a:t>
            </a:r>
            <a:r>
              <a:rPr lang="en-US" dirty="0" err="1" smtClean="0">
                <a:solidFill>
                  <a:srgbClr val="333333"/>
                </a:solidFill>
                <a:latin typeface="Roboto"/>
              </a:rPr>
              <a:t>তাদের</a:t>
            </a:r>
            <a:r>
              <a:rPr lang="en-US" dirty="0" smtClean="0">
                <a:solidFill>
                  <a:srgbClr val="333333"/>
                </a:solidFill>
                <a:latin typeface="Roboto"/>
              </a:rPr>
              <a:t> </a:t>
            </a:r>
            <a:r>
              <a:rPr lang="en-US" dirty="0" err="1" smtClean="0">
                <a:solidFill>
                  <a:srgbClr val="333333"/>
                </a:solidFill>
                <a:latin typeface="Roboto"/>
              </a:rPr>
              <a:t>দলভুক্ত</a:t>
            </a:r>
            <a:r>
              <a:rPr lang="en-US" dirty="0" smtClean="0">
                <a:solidFill>
                  <a:srgbClr val="333333"/>
                </a:solidFill>
                <a:latin typeface="Roboto"/>
              </a:rPr>
              <a:t> </a:t>
            </a:r>
            <a:r>
              <a:rPr lang="en-US" dirty="0" err="1" smtClean="0">
                <a:solidFill>
                  <a:srgbClr val="333333"/>
                </a:solidFill>
                <a:latin typeface="Roboto"/>
              </a:rPr>
              <a:t>ছিলেন</a:t>
            </a:r>
            <a:r>
              <a:rPr lang="en-US" dirty="0" smtClean="0">
                <a:solidFill>
                  <a:srgbClr val="333333"/>
                </a:solidFill>
                <a:latin typeface="Roboto"/>
              </a:rPr>
              <a:t> </a:t>
            </a:r>
            <a:r>
              <a:rPr lang="as-IN" dirty="0" smtClean="0">
                <a:solidFill>
                  <a:srgbClr val="333333"/>
                </a:solidFill>
                <a:latin typeface="Roboto"/>
              </a:rPr>
              <a:t>না</a:t>
            </a:r>
            <a:r>
              <a:rPr lang="as-IN" dirty="0">
                <a:solidFill>
                  <a:srgbClr val="333333"/>
                </a:solidFill>
                <a:latin typeface="Roboto"/>
              </a:rPr>
              <a:t>।</a:t>
            </a:r>
            <a:endParaRPr lang="en-US" dirty="0"/>
          </a:p>
        </p:txBody>
      </p:sp>
      <p:sp>
        <p:nvSpPr>
          <p:cNvPr id="6" name="Oval Callout 5"/>
          <p:cNvSpPr/>
          <p:nvPr/>
        </p:nvSpPr>
        <p:spPr>
          <a:xfrm>
            <a:off x="0" y="244961"/>
            <a:ext cx="6977576" cy="3975347"/>
          </a:xfrm>
          <a:prstGeom prst="wedgeEllipseCallou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solidFill>
                  <a:srgbClr val="333333"/>
                </a:solidFill>
                <a:latin typeface="Roboto"/>
              </a:rPr>
              <a:t>[আল </a:t>
            </a:r>
            <a:r>
              <a:rPr lang="en-US" dirty="0">
                <a:solidFill>
                  <a:srgbClr val="333333"/>
                </a:solidFill>
                <a:latin typeface="Roboto"/>
              </a:rPr>
              <a:t>কোরআন </a:t>
            </a:r>
            <a:r>
              <a:rPr lang="en-US" dirty="0" smtClean="0">
                <a:solidFill>
                  <a:srgbClr val="333333"/>
                </a:solidFill>
                <a:latin typeface="Roboto"/>
              </a:rPr>
              <a:t>(৪২:১৩)] </a:t>
            </a:r>
            <a:r>
              <a:rPr lang="as-IN" dirty="0">
                <a:solidFill>
                  <a:srgbClr val="333333"/>
                </a:solidFill>
                <a:latin typeface="Roboto"/>
              </a:rPr>
              <a:t>তিনি তোমাদের জন্যে দ্বীনের ক্ষেত্রে সে পথই নিধারিত করেছেন, যার আদেশ দিয়েছিলেন নূহকে, যা আমি প্রত্যাদেশ করেছি আপনার প্রতি এবং যার আদেশ দিয়েছিলাম ইব্রাহীম, মূসা ও ঈসাকে এই মর্মে যে, তোমরা দ্বীনকে প্রতিষ্ঠিত কর এবং তাতে অনৈক্য সৃষ্টি করো না। আপনি </a:t>
            </a:r>
            <a:r>
              <a:rPr lang="en-US" dirty="0" err="1" smtClean="0">
                <a:solidFill>
                  <a:srgbClr val="333333"/>
                </a:solidFill>
                <a:latin typeface="Roboto"/>
              </a:rPr>
              <a:t>আল্লাহ</a:t>
            </a:r>
            <a:r>
              <a:rPr lang="en-US" dirty="0" smtClean="0">
                <a:solidFill>
                  <a:srgbClr val="333333"/>
                </a:solidFill>
                <a:latin typeface="Roboto"/>
              </a:rPr>
              <a:t> </a:t>
            </a:r>
            <a:r>
              <a:rPr lang="en-US" dirty="0" err="1" smtClean="0">
                <a:solidFill>
                  <a:srgbClr val="333333"/>
                </a:solidFill>
                <a:latin typeface="Roboto"/>
              </a:rPr>
              <a:t>এর</a:t>
            </a:r>
            <a:r>
              <a:rPr lang="en-US" dirty="0" smtClean="0">
                <a:solidFill>
                  <a:srgbClr val="333333"/>
                </a:solidFill>
                <a:latin typeface="Roboto"/>
              </a:rPr>
              <a:t> </a:t>
            </a:r>
            <a:r>
              <a:rPr lang="en-US" dirty="0" err="1" smtClean="0">
                <a:solidFill>
                  <a:srgbClr val="333333"/>
                </a:solidFill>
                <a:latin typeface="Roboto"/>
              </a:rPr>
              <a:t>সাথে</a:t>
            </a:r>
            <a:r>
              <a:rPr lang="en-US" dirty="0" smtClean="0">
                <a:solidFill>
                  <a:srgbClr val="333333"/>
                </a:solidFill>
                <a:latin typeface="Roboto"/>
              </a:rPr>
              <a:t> </a:t>
            </a:r>
            <a:r>
              <a:rPr lang="en-US" dirty="0" err="1" smtClean="0">
                <a:solidFill>
                  <a:srgbClr val="333333"/>
                </a:solidFill>
                <a:latin typeface="Roboto"/>
              </a:rPr>
              <a:t>শিরক-কারিদের</a:t>
            </a:r>
            <a:r>
              <a:rPr lang="en-US" dirty="0" smtClean="0">
                <a:solidFill>
                  <a:srgbClr val="333333"/>
                </a:solidFill>
                <a:latin typeface="Roboto"/>
              </a:rPr>
              <a:t> </a:t>
            </a:r>
            <a:r>
              <a:rPr lang="as-IN" dirty="0" smtClean="0">
                <a:solidFill>
                  <a:srgbClr val="333333"/>
                </a:solidFill>
                <a:latin typeface="Roboto"/>
              </a:rPr>
              <a:t> </a:t>
            </a:r>
            <a:r>
              <a:rPr lang="as-IN" dirty="0">
                <a:solidFill>
                  <a:srgbClr val="333333"/>
                </a:solidFill>
                <a:latin typeface="Roboto"/>
              </a:rPr>
              <a:t>যে বিষয়ের প্রতি আমন্ত্রণ জানান, তা তাদের কাছে </a:t>
            </a:r>
            <a:r>
              <a:rPr lang="en-US" dirty="0" err="1" smtClean="0">
                <a:solidFill>
                  <a:srgbClr val="333333"/>
                </a:solidFill>
                <a:latin typeface="Roboto"/>
              </a:rPr>
              <a:t>কঠিন</a:t>
            </a:r>
            <a:r>
              <a:rPr lang="en-US" dirty="0" smtClean="0">
                <a:solidFill>
                  <a:srgbClr val="333333"/>
                </a:solidFill>
                <a:latin typeface="Roboto"/>
              </a:rPr>
              <a:t> </a:t>
            </a:r>
            <a:r>
              <a:rPr lang="as-IN" dirty="0" smtClean="0">
                <a:solidFill>
                  <a:srgbClr val="333333"/>
                </a:solidFill>
                <a:latin typeface="Roboto"/>
              </a:rPr>
              <a:t> </a:t>
            </a:r>
            <a:r>
              <a:rPr lang="as-IN" dirty="0">
                <a:solidFill>
                  <a:srgbClr val="333333"/>
                </a:solidFill>
                <a:latin typeface="Roboto"/>
              </a:rPr>
              <a:t>বলে মনে হয়</a:t>
            </a:r>
            <a:r>
              <a:rPr lang="as-IN" dirty="0" smtClean="0">
                <a:solidFill>
                  <a:srgbClr val="333333"/>
                </a:solidFill>
                <a:latin typeface="Roboto"/>
              </a:rPr>
              <a:t>।</a:t>
            </a:r>
            <a:endParaRPr lang="en-US" dirty="0"/>
          </a:p>
        </p:txBody>
      </p:sp>
      <p:sp>
        <p:nvSpPr>
          <p:cNvPr id="7" name="Oval Callout 6"/>
          <p:cNvSpPr/>
          <p:nvPr/>
        </p:nvSpPr>
        <p:spPr>
          <a:xfrm>
            <a:off x="6094826" y="244961"/>
            <a:ext cx="6105378" cy="3896751"/>
          </a:xfrm>
          <a:prstGeom prst="wedgeEllipseCallou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rgbClr val="333333"/>
                </a:solidFill>
                <a:latin typeface="Roboto"/>
              </a:rPr>
              <a:t>[</a:t>
            </a:r>
            <a:r>
              <a:rPr lang="en-US" dirty="0" smtClean="0">
                <a:solidFill>
                  <a:srgbClr val="333333"/>
                </a:solidFill>
                <a:latin typeface="Roboto"/>
              </a:rPr>
              <a:t>আল </a:t>
            </a:r>
            <a:r>
              <a:rPr lang="en-US" dirty="0">
                <a:solidFill>
                  <a:srgbClr val="333333"/>
                </a:solidFill>
                <a:latin typeface="Roboto"/>
              </a:rPr>
              <a:t>কোরআন </a:t>
            </a:r>
            <a:r>
              <a:rPr lang="en-US" dirty="0" smtClean="0">
                <a:solidFill>
                  <a:srgbClr val="333333"/>
                </a:solidFill>
                <a:latin typeface="Roboto"/>
              </a:rPr>
              <a:t>(১৬:৩৬)]  </a:t>
            </a:r>
            <a:r>
              <a:rPr lang="as-IN" dirty="0">
                <a:solidFill>
                  <a:srgbClr val="333333"/>
                </a:solidFill>
                <a:latin typeface="Roboto"/>
              </a:rPr>
              <a:t>আর আমরা অবশ্যই প্রত্যেক জাতির মধ্যে এক-এক জন রসূল দাঁড় করেছি এই বলে -- ''আল্লাহ্‌র উপাসনা কর এবং </a:t>
            </a:r>
            <a:r>
              <a:rPr lang="en-US" dirty="0" err="1" smtClean="0">
                <a:solidFill>
                  <a:srgbClr val="333333"/>
                </a:solidFill>
                <a:latin typeface="Roboto"/>
              </a:rPr>
              <a:t>আল্লাহ</a:t>
            </a:r>
            <a:r>
              <a:rPr lang="en-US" dirty="0">
                <a:solidFill>
                  <a:srgbClr val="333333"/>
                </a:solidFill>
                <a:latin typeface="Roboto"/>
              </a:rPr>
              <a:t> </a:t>
            </a:r>
            <a:r>
              <a:rPr lang="en-US" dirty="0" err="1" smtClean="0">
                <a:solidFill>
                  <a:srgbClr val="333333"/>
                </a:solidFill>
                <a:latin typeface="Roboto"/>
              </a:rPr>
              <a:t>বিরোধী</a:t>
            </a:r>
            <a:r>
              <a:rPr lang="en-US" dirty="0" smtClean="0">
                <a:solidFill>
                  <a:srgbClr val="333333"/>
                </a:solidFill>
                <a:latin typeface="Roboto"/>
              </a:rPr>
              <a:t> </a:t>
            </a:r>
            <a:r>
              <a:rPr lang="en-US" dirty="0" err="1" smtClean="0">
                <a:solidFill>
                  <a:srgbClr val="333333"/>
                </a:solidFill>
                <a:latin typeface="Roboto"/>
              </a:rPr>
              <a:t>শক্তি</a:t>
            </a:r>
            <a:r>
              <a:rPr lang="en-US" dirty="0" smtClean="0">
                <a:solidFill>
                  <a:srgbClr val="333333"/>
                </a:solidFill>
                <a:latin typeface="Roboto"/>
              </a:rPr>
              <a:t> </a:t>
            </a:r>
            <a:r>
              <a:rPr lang="en-US" dirty="0" err="1" smtClean="0">
                <a:solidFill>
                  <a:srgbClr val="333333"/>
                </a:solidFill>
                <a:latin typeface="Roboto"/>
              </a:rPr>
              <a:t>সমূহকে</a:t>
            </a:r>
            <a:r>
              <a:rPr lang="en-US" dirty="0" smtClean="0">
                <a:solidFill>
                  <a:srgbClr val="333333"/>
                </a:solidFill>
                <a:latin typeface="Roboto"/>
              </a:rPr>
              <a:t> </a:t>
            </a:r>
            <a:r>
              <a:rPr lang="as-IN" dirty="0" smtClean="0">
                <a:solidFill>
                  <a:srgbClr val="333333"/>
                </a:solidFill>
                <a:latin typeface="Roboto"/>
              </a:rPr>
              <a:t> </a:t>
            </a:r>
            <a:r>
              <a:rPr lang="as-IN" dirty="0">
                <a:solidFill>
                  <a:srgbClr val="333333"/>
                </a:solidFill>
                <a:latin typeface="Roboto"/>
              </a:rPr>
              <a:t>বর্জন </a:t>
            </a:r>
            <a:r>
              <a:rPr lang="as-IN" dirty="0" smtClean="0">
                <a:solidFill>
                  <a:srgbClr val="333333"/>
                </a:solidFill>
                <a:latin typeface="Roboto"/>
              </a:rPr>
              <a:t>কর</a:t>
            </a:r>
            <a:endParaRPr lang="en-US" dirty="0"/>
          </a:p>
        </p:txBody>
      </p:sp>
      <p:sp>
        <p:nvSpPr>
          <p:cNvPr id="8" name="Oval Callout 7"/>
          <p:cNvSpPr/>
          <p:nvPr/>
        </p:nvSpPr>
        <p:spPr>
          <a:xfrm>
            <a:off x="0" y="6254897"/>
            <a:ext cx="1026941" cy="466578"/>
          </a:xfrm>
          <a:prstGeom prst="wedgeEllipseCallou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উত্তর  </a:t>
            </a:r>
            <a:endParaRPr lang="en-US" dirty="0"/>
          </a:p>
        </p:txBody>
      </p:sp>
      <p:sp>
        <p:nvSpPr>
          <p:cNvPr id="9" name="Oval Callout 8"/>
          <p:cNvSpPr/>
          <p:nvPr/>
        </p:nvSpPr>
        <p:spPr>
          <a:xfrm>
            <a:off x="0" y="0"/>
            <a:ext cx="1026941" cy="466578"/>
          </a:xfrm>
          <a:prstGeom prst="wedgeEllipseCallou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প্রশ্ন </a:t>
            </a:r>
            <a:endParaRPr lang="en-US" dirty="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857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6"/>
    </mc:Choice>
    <mc:Fallback>
      <p:transition spd="slow" advTm="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Callout 1"/>
          <p:cNvSpPr/>
          <p:nvPr/>
        </p:nvSpPr>
        <p:spPr>
          <a:xfrm>
            <a:off x="3233224" y="126608"/>
            <a:ext cx="5165188" cy="2405577"/>
          </a:xfrm>
          <a:prstGeom prst="wedgeEllipseCallou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অন্য</a:t>
            </a:r>
            <a:r>
              <a:rPr lang="en-US" dirty="0" smtClean="0"/>
              <a:t> </a:t>
            </a:r>
            <a:r>
              <a:rPr lang="en-US" dirty="0" err="1" smtClean="0"/>
              <a:t>ধর্ম</a:t>
            </a:r>
            <a:r>
              <a:rPr lang="en-US" dirty="0" smtClean="0"/>
              <a:t> </a:t>
            </a:r>
            <a:r>
              <a:rPr lang="en-US" dirty="0" err="1" smtClean="0"/>
              <a:t>গ্রন্থ</a:t>
            </a:r>
            <a:r>
              <a:rPr lang="en-US" dirty="0" smtClean="0"/>
              <a:t> </a:t>
            </a:r>
            <a:r>
              <a:rPr lang="en-US" dirty="0" err="1" smtClean="0"/>
              <a:t>গুলো</a:t>
            </a:r>
            <a:r>
              <a:rPr lang="en-US" dirty="0"/>
              <a:t> </a:t>
            </a:r>
            <a:r>
              <a:rPr lang="en-US" dirty="0" err="1" smtClean="0"/>
              <a:t>যেমন</a:t>
            </a:r>
            <a:r>
              <a:rPr lang="en-US" dirty="0" smtClean="0"/>
              <a:t> </a:t>
            </a:r>
            <a:r>
              <a:rPr lang="en-US" dirty="0" err="1" smtClean="0"/>
              <a:t>খ্রিস্টান</a:t>
            </a:r>
            <a:r>
              <a:rPr lang="en-US" dirty="0" smtClean="0"/>
              <a:t> </a:t>
            </a:r>
            <a:r>
              <a:rPr lang="en-US" dirty="0" err="1" smtClean="0"/>
              <a:t>দের</a:t>
            </a:r>
            <a:r>
              <a:rPr lang="en-US" dirty="0" smtClean="0"/>
              <a:t> </a:t>
            </a:r>
            <a:r>
              <a:rPr lang="en-US" dirty="0" err="1" smtClean="0"/>
              <a:t>বাইবেল</a:t>
            </a:r>
            <a:r>
              <a:rPr lang="en-US" dirty="0" smtClean="0"/>
              <a:t>, </a:t>
            </a:r>
            <a:r>
              <a:rPr lang="en-US" dirty="0" err="1" smtClean="0"/>
              <a:t>ইহুদিদের</a:t>
            </a:r>
            <a:r>
              <a:rPr lang="en-US" dirty="0" smtClean="0"/>
              <a:t> </a:t>
            </a:r>
            <a:r>
              <a:rPr lang="en-US" dirty="0" err="1" smtClean="0"/>
              <a:t>তাওরাত</a:t>
            </a:r>
            <a:r>
              <a:rPr lang="en-US" dirty="0" smtClean="0"/>
              <a:t> </a:t>
            </a:r>
            <a:r>
              <a:rPr lang="en-US" dirty="0" err="1" smtClean="0"/>
              <a:t>কি</a:t>
            </a:r>
            <a:r>
              <a:rPr lang="en-US" dirty="0" smtClean="0"/>
              <a:t> </a:t>
            </a:r>
            <a:r>
              <a:rPr lang="en-US" dirty="0" err="1" smtClean="0"/>
              <a:t>ঈশা</a:t>
            </a:r>
            <a:r>
              <a:rPr lang="en-US" dirty="0" smtClean="0"/>
              <a:t> </a:t>
            </a:r>
            <a:r>
              <a:rPr lang="en-US" dirty="0"/>
              <a:t>(</a:t>
            </a:r>
            <a:r>
              <a:rPr lang="en-US" dirty="0" err="1"/>
              <a:t>আঃ</a:t>
            </a:r>
            <a:r>
              <a:rPr lang="en-US" dirty="0"/>
              <a:t>)</a:t>
            </a:r>
            <a:r>
              <a:rPr lang="en-US" dirty="0" smtClean="0"/>
              <a:t> </a:t>
            </a:r>
            <a:r>
              <a:rPr lang="en-US" dirty="0" err="1" smtClean="0"/>
              <a:t>কে</a:t>
            </a:r>
            <a:r>
              <a:rPr lang="en-US" dirty="0" smtClean="0"/>
              <a:t> </a:t>
            </a:r>
            <a:r>
              <a:rPr lang="en-US" dirty="0" err="1" smtClean="0"/>
              <a:t>এবং</a:t>
            </a:r>
            <a:r>
              <a:rPr lang="en-US" dirty="0" smtClean="0"/>
              <a:t> </a:t>
            </a:r>
            <a:r>
              <a:rPr lang="en-US" dirty="0" err="1" smtClean="0"/>
              <a:t>মুসা</a:t>
            </a:r>
            <a:r>
              <a:rPr lang="en-US" dirty="0" smtClean="0"/>
              <a:t> (</a:t>
            </a:r>
            <a:r>
              <a:rPr lang="en-US" dirty="0" err="1" smtClean="0"/>
              <a:t>আঃ</a:t>
            </a:r>
            <a:r>
              <a:rPr lang="en-US" dirty="0" smtClean="0"/>
              <a:t>) </a:t>
            </a:r>
            <a:r>
              <a:rPr lang="en-US" dirty="0" err="1" smtClean="0"/>
              <a:t>কে</a:t>
            </a:r>
            <a:r>
              <a:rPr lang="en-US" dirty="0" smtClean="0"/>
              <a:t>  </a:t>
            </a:r>
            <a:r>
              <a:rPr lang="en-US" dirty="0" err="1" smtClean="0"/>
              <a:t>মুসলিম</a:t>
            </a:r>
            <a:r>
              <a:rPr lang="en-US" dirty="0" smtClean="0"/>
              <a:t> </a:t>
            </a:r>
            <a:r>
              <a:rPr lang="en-US" dirty="0" err="1" smtClean="0"/>
              <a:t>বলে</a:t>
            </a:r>
            <a:r>
              <a:rPr lang="en-US" dirty="0" smtClean="0"/>
              <a:t> </a:t>
            </a:r>
            <a:r>
              <a:rPr lang="en-US" dirty="0" err="1" smtClean="0"/>
              <a:t>থাকে</a:t>
            </a:r>
            <a:r>
              <a:rPr lang="en-US" dirty="0" smtClean="0"/>
              <a:t>??</a:t>
            </a:r>
            <a:endParaRPr lang="en-US" dirty="0"/>
          </a:p>
        </p:txBody>
      </p:sp>
      <p:sp>
        <p:nvSpPr>
          <p:cNvPr id="3" name="Oval Callout 2"/>
          <p:cNvSpPr/>
          <p:nvPr/>
        </p:nvSpPr>
        <p:spPr>
          <a:xfrm>
            <a:off x="773722" y="3432517"/>
            <a:ext cx="7779434" cy="2546252"/>
          </a:xfrm>
          <a:prstGeom prst="wedgeEllipseCallou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বাইবেল</a:t>
            </a:r>
            <a:r>
              <a:rPr lang="en-US" dirty="0" smtClean="0"/>
              <a:t> </a:t>
            </a:r>
            <a:r>
              <a:rPr lang="en-US" dirty="0" err="1" smtClean="0"/>
              <a:t>এবং</a:t>
            </a:r>
            <a:r>
              <a:rPr lang="en-US" dirty="0" smtClean="0"/>
              <a:t> </a:t>
            </a:r>
            <a:r>
              <a:rPr lang="en-US" dirty="0" err="1" smtClean="0"/>
              <a:t>তাওরাত</a:t>
            </a:r>
            <a:r>
              <a:rPr lang="en-US" dirty="0" smtClean="0"/>
              <a:t> </a:t>
            </a:r>
            <a:r>
              <a:rPr lang="en-US" dirty="0" err="1" smtClean="0"/>
              <a:t>উভয়ই</a:t>
            </a:r>
            <a:r>
              <a:rPr lang="en-US" dirty="0" smtClean="0"/>
              <a:t> </a:t>
            </a:r>
            <a:r>
              <a:rPr lang="en-US" dirty="0" err="1"/>
              <a:t>যীশু</a:t>
            </a:r>
            <a:r>
              <a:rPr lang="en-US" dirty="0"/>
              <a:t> </a:t>
            </a:r>
            <a:r>
              <a:rPr lang="en-US" dirty="0" err="1"/>
              <a:t>খ্রিস্ট</a:t>
            </a:r>
            <a:r>
              <a:rPr lang="en-US" dirty="0"/>
              <a:t> </a:t>
            </a:r>
            <a:r>
              <a:rPr lang="en-US" dirty="0" err="1"/>
              <a:t>অর্থা</a:t>
            </a:r>
            <a:r>
              <a:rPr lang="en-US" dirty="0"/>
              <a:t>ৎ </a:t>
            </a:r>
            <a:r>
              <a:rPr lang="en-US" dirty="0" err="1"/>
              <a:t>ঈশা</a:t>
            </a:r>
            <a:r>
              <a:rPr lang="en-US" dirty="0"/>
              <a:t> (</a:t>
            </a:r>
            <a:r>
              <a:rPr lang="en-US" dirty="0" err="1"/>
              <a:t>আঃ</a:t>
            </a:r>
            <a:r>
              <a:rPr lang="en-US" dirty="0"/>
              <a:t>)  </a:t>
            </a:r>
            <a:r>
              <a:rPr lang="en-US" dirty="0" err="1"/>
              <a:t>কে</a:t>
            </a:r>
            <a:r>
              <a:rPr lang="en-US" dirty="0"/>
              <a:t> </a:t>
            </a:r>
            <a:r>
              <a:rPr lang="en-US" dirty="0" err="1"/>
              <a:t>এবং</a:t>
            </a:r>
            <a:r>
              <a:rPr lang="en-US" dirty="0"/>
              <a:t> </a:t>
            </a:r>
            <a:r>
              <a:rPr lang="en-US" dirty="0" err="1"/>
              <a:t>মুসা</a:t>
            </a:r>
            <a:r>
              <a:rPr lang="en-US" dirty="0"/>
              <a:t> (</a:t>
            </a:r>
            <a:r>
              <a:rPr lang="en-US" dirty="0" err="1"/>
              <a:t>আঃ</a:t>
            </a:r>
            <a:r>
              <a:rPr lang="en-US" dirty="0"/>
              <a:t>) </a:t>
            </a:r>
            <a:r>
              <a:rPr lang="en-US" dirty="0" err="1"/>
              <a:t>কে</a:t>
            </a:r>
            <a:r>
              <a:rPr lang="en-US" dirty="0"/>
              <a:t>  </a:t>
            </a:r>
            <a:r>
              <a:rPr lang="en-US" dirty="0" err="1"/>
              <a:t>মুসলিম</a:t>
            </a:r>
            <a:r>
              <a:rPr lang="en-US" dirty="0"/>
              <a:t> </a:t>
            </a:r>
            <a:r>
              <a:rPr lang="en-US" dirty="0" err="1"/>
              <a:t>বলে</a:t>
            </a:r>
            <a:r>
              <a:rPr lang="en-US" dirty="0"/>
              <a:t> </a:t>
            </a:r>
            <a:r>
              <a:rPr lang="en-US" dirty="0" err="1"/>
              <a:t>থাকে</a:t>
            </a:r>
            <a:r>
              <a:rPr lang="en-US" dirty="0" smtClean="0"/>
              <a:t>  </a:t>
            </a:r>
            <a:r>
              <a:rPr lang="en-US" dirty="0" err="1" smtClean="0"/>
              <a:t>কিনা</a:t>
            </a:r>
            <a:r>
              <a:rPr lang="en-US" dirty="0" smtClean="0"/>
              <a:t> </a:t>
            </a:r>
            <a:r>
              <a:rPr lang="en-US" dirty="0" err="1" smtClean="0"/>
              <a:t>আমরা</a:t>
            </a:r>
            <a:r>
              <a:rPr lang="en-US" dirty="0" smtClean="0"/>
              <a:t> </a:t>
            </a:r>
            <a:r>
              <a:rPr lang="en-US" dirty="0" err="1" smtClean="0"/>
              <a:t>দেখি</a:t>
            </a:r>
            <a:r>
              <a:rPr lang="en-US" dirty="0" smtClean="0"/>
              <a:t>। </a:t>
            </a:r>
            <a:endParaRPr lang="en-US" dirty="0"/>
          </a:p>
        </p:txBody>
      </p:sp>
      <p:sp>
        <p:nvSpPr>
          <p:cNvPr id="4" name="Oval Callout 3"/>
          <p:cNvSpPr/>
          <p:nvPr/>
        </p:nvSpPr>
        <p:spPr>
          <a:xfrm>
            <a:off x="0" y="6254897"/>
            <a:ext cx="1026941" cy="466578"/>
          </a:xfrm>
          <a:prstGeom prst="wedgeEllipseCallou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উত্তর  </a:t>
            </a:r>
            <a:endParaRPr lang="en-US" dirty="0"/>
          </a:p>
        </p:txBody>
      </p:sp>
      <p:sp>
        <p:nvSpPr>
          <p:cNvPr id="5" name="Oval Callout 4"/>
          <p:cNvSpPr/>
          <p:nvPr/>
        </p:nvSpPr>
        <p:spPr>
          <a:xfrm>
            <a:off x="0" y="0"/>
            <a:ext cx="1026941" cy="466578"/>
          </a:xfrm>
          <a:prstGeom prst="wedgeEllipseCallou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প্রশ্ন </a:t>
            </a:r>
            <a:endParaRPr lang="en-US" dirty="0"/>
          </a:p>
        </p:txBody>
      </p: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4754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8"/>
    </mc:Choice>
    <mc:Fallback>
      <p:transition spd="slow" advTm="1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144" y="281354"/>
            <a:ext cx="9242475" cy="323963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Oval Callout 3"/>
          <p:cNvSpPr/>
          <p:nvPr/>
        </p:nvSpPr>
        <p:spPr>
          <a:xfrm>
            <a:off x="1069144" y="3854548"/>
            <a:ext cx="7779434" cy="2546252"/>
          </a:xfrm>
          <a:prstGeom prst="wedgeEllipseCallou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তাওরাত</a:t>
            </a:r>
            <a:r>
              <a:rPr lang="en-US" dirty="0" smtClean="0"/>
              <a:t> (</a:t>
            </a:r>
            <a:r>
              <a:rPr lang="en-US" dirty="0" err="1" smtClean="0"/>
              <a:t>জেনেসিস</a:t>
            </a:r>
            <a:r>
              <a:rPr lang="en-US" dirty="0" smtClean="0"/>
              <a:t> ১৭:৩) </a:t>
            </a:r>
            <a:r>
              <a:rPr lang="en-US" dirty="0" err="1" smtClean="0"/>
              <a:t>ইবরাহিম</a:t>
            </a:r>
            <a:r>
              <a:rPr lang="en-US" dirty="0" smtClean="0"/>
              <a:t> (</a:t>
            </a:r>
            <a:r>
              <a:rPr lang="en-US" dirty="0" err="1" smtClean="0"/>
              <a:t>আঃ</a:t>
            </a:r>
            <a:r>
              <a:rPr lang="en-US" dirty="0" smtClean="0"/>
              <a:t>) ,</a:t>
            </a:r>
            <a:r>
              <a:rPr lang="en-US" dirty="0" smtClean="0">
                <a:solidFill>
                  <a:schemeClr val="bg1"/>
                </a:solidFill>
              </a:rPr>
              <a:t>সারা </a:t>
            </a:r>
            <a:r>
              <a:rPr lang="en-US" dirty="0">
                <a:solidFill>
                  <a:schemeClr val="bg1"/>
                </a:solidFill>
              </a:rPr>
              <a:t>পৃথিবীর </a:t>
            </a:r>
            <a:r>
              <a:rPr lang="en-US" dirty="0" err="1">
                <a:solidFill>
                  <a:schemeClr val="bg1"/>
                </a:solidFill>
              </a:rPr>
              <a:t>একমাত্র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সৃষ্টিকর্তা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যিনি</a:t>
            </a:r>
            <a:r>
              <a:rPr lang="en-US" smtClean="0">
                <a:solidFill>
                  <a:schemeClr val="bg1"/>
                </a:solidFill>
              </a:rPr>
              <a:t>, তাকে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সেজদাহ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করলো</a:t>
            </a:r>
            <a:r>
              <a:rPr lang="en-US" dirty="0" smtClean="0">
                <a:solidFill>
                  <a:schemeClr val="bg1"/>
                </a:solidFill>
              </a:rPr>
              <a:t>।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Oval Callout 4"/>
          <p:cNvSpPr/>
          <p:nvPr/>
        </p:nvSpPr>
        <p:spPr>
          <a:xfrm>
            <a:off x="0" y="6254897"/>
            <a:ext cx="1026941" cy="466578"/>
          </a:xfrm>
          <a:prstGeom prst="wedgeEllipseCallou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উত্তর  </a:t>
            </a:r>
            <a:endParaRPr lang="en-US" dirty="0"/>
          </a:p>
        </p:txBody>
      </p:sp>
      <p:sp>
        <p:nvSpPr>
          <p:cNvPr id="6" name="Oval Callout 5"/>
          <p:cNvSpPr/>
          <p:nvPr/>
        </p:nvSpPr>
        <p:spPr>
          <a:xfrm>
            <a:off x="0" y="0"/>
            <a:ext cx="1026941" cy="466578"/>
          </a:xfrm>
          <a:prstGeom prst="wedgeEllipseCallou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প্রশ্ন </a:t>
            </a:r>
            <a:endParaRPr lang="en-US" dirty="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9805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15"/>
    </mc:Choice>
    <mc:Fallback>
      <p:transition spd="slow" advTm="91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775" y="0"/>
            <a:ext cx="10058400" cy="406616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Oval Callout 2"/>
          <p:cNvSpPr/>
          <p:nvPr/>
        </p:nvSpPr>
        <p:spPr>
          <a:xfrm>
            <a:off x="1167619" y="4206241"/>
            <a:ext cx="7779434" cy="1941341"/>
          </a:xfrm>
          <a:prstGeom prst="wedgeEllipseCallou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তাওরাত</a:t>
            </a:r>
            <a:r>
              <a:rPr lang="en-US" dirty="0" smtClean="0"/>
              <a:t> (</a:t>
            </a:r>
            <a:r>
              <a:rPr lang="en-US" dirty="0" err="1" smtClean="0"/>
              <a:t>এক্সোডাস</a:t>
            </a:r>
            <a:r>
              <a:rPr lang="en-US" dirty="0" smtClean="0"/>
              <a:t> ২০:৩) </a:t>
            </a:r>
            <a:r>
              <a:rPr lang="en-US" dirty="0" err="1" smtClean="0"/>
              <a:t>হে</a:t>
            </a:r>
            <a:r>
              <a:rPr lang="en-US" dirty="0" smtClean="0"/>
              <a:t> </a:t>
            </a:r>
            <a:r>
              <a:rPr lang="en-US" dirty="0" err="1" smtClean="0"/>
              <a:t>মুসা</a:t>
            </a:r>
            <a:r>
              <a:rPr lang="en-US" dirty="0" smtClean="0"/>
              <a:t>, </a:t>
            </a:r>
            <a:r>
              <a:rPr lang="en-US" dirty="0" err="1" smtClean="0"/>
              <a:t>তোমার</a:t>
            </a:r>
            <a:r>
              <a:rPr lang="en-US" dirty="0" smtClean="0"/>
              <a:t>  </a:t>
            </a:r>
            <a:r>
              <a:rPr lang="en-US" dirty="0" err="1" smtClean="0">
                <a:solidFill>
                  <a:schemeClr val="bg1"/>
                </a:solidFill>
              </a:rPr>
              <a:t>সৃষ্টিকর্তা</a:t>
            </a:r>
            <a:r>
              <a:rPr lang="en-US" dirty="0" smtClean="0">
                <a:solidFill>
                  <a:schemeClr val="bg1"/>
                </a:solidFill>
              </a:rPr>
              <a:t>  </a:t>
            </a:r>
            <a:r>
              <a:rPr lang="en-US" dirty="0" err="1" smtClean="0">
                <a:solidFill>
                  <a:schemeClr val="bg1"/>
                </a:solidFill>
              </a:rPr>
              <a:t>একজনই</a:t>
            </a:r>
            <a:r>
              <a:rPr lang="en-US" dirty="0" smtClean="0">
                <a:solidFill>
                  <a:schemeClr val="bg1"/>
                </a:solidFill>
              </a:rPr>
              <a:t>, </a:t>
            </a:r>
            <a:r>
              <a:rPr lang="en-US" dirty="0" err="1">
                <a:solidFill>
                  <a:schemeClr val="bg1"/>
                </a:solidFill>
              </a:rPr>
              <a:t>সৃষ্টিকর্তা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সাথে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অন্য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কোন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সৃষ্টিকর্তা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নেই</a:t>
            </a:r>
            <a:r>
              <a:rPr lang="en-US" dirty="0" smtClean="0">
                <a:solidFill>
                  <a:schemeClr val="bg1"/>
                </a:solidFill>
              </a:rPr>
              <a:t>।</a:t>
            </a:r>
            <a:endParaRPr lang="en-US" dirty="0"/>
          </a:p>
        </p:txBody>
      </p:sp>
      <p:sp>
        <p:nvSpPr>
          <p:cNvPr id="4" name="Oval Callout 3"/>
          <p:cNvSpPr/>
          <p:nvPr/>
        </p:nvSpPr>
        <p:spPr>
          <a:xfrm>
            <a:off x="0" y="6254897"/>
            <a:ext cx="1026941" cy="466578"/>
          </a:xfrm>
          <a:prstGeom prst="wedgeEllipseCallou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উত্তর  </a:t>
            </a:r>
            <a:endParaRPr lang="en-US" dirty="0"/>
          </a:p>
        </p:txBody>
      </p:sp>
      <p:sp>
        <p:nvSpPr>
          <p:cNvPr id="5" name="Oval Callout 4"/>
          <p:cNvSpPr/>
          <p:nvPr/>
        </p:nvSpPr>
        <p:spPr>
          <a:xfrm>
            <a:off x="0" y="0"/>
            <a:ext cx="1026941" cy="466578"/>
          </a:xfrm>
          <a:prstGeom prst="wedgeEllipseCallou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প্রশ্ন </a:t>
            </a:r>
            <a:endParaRPr lang="en-US" dirty="0"/>
          </a:p>
        </p:txBody>
      </p: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4187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02"/>
    </mc:Choice>
    <mc:Fallback>
      <p:transition spd="slow" advTm="9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009" y="0"/>
            <a:ext cx="10058400" cy="448198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Oval Callout 2"/>
          <p:cNvSpPr/>
          <p:nvPr/>
        </p:nvSpPr>
        <p:spPr>
          <a:xfrm>
            <a:off x="1983545" y="4642339"/>
            <a:ext cx="7779434" cy="1941341"/>
          </a:xfrm>
          <a:prstGeom prst="wedgeEllipseCallou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তাওরাত</a:t>
            </a:r>
            <a:r>
              <a:rPr lang="en-US" dirty="0" smtClean="0"/>
              <a:t> (ডিউট্রোনমি-৫) </a:t>
            </a:r>
            <a:r>
              <a:rPr lang="en-US" dirty="0" err="1" smtClean="0"/>
              <a:t>হে</a:t>
            </a:r>
            <a:r>
              <a:rPr lang="en-US" dirty="0" smtClean="0"/>
              <a:t> </a:t>
            </a:r>
            <a:r>
              <a:rPr lang="en-US" dirty="0" err="1" smtClean="0"/>
              <a:t>মুসা</a:t>
            </a:r>
            <a:r>
              <a:rPr lang="en-US" dirty="0" smtClean="0"/>
              <a:t>, </a:t>
            </a:r>
            <a:r>
              <a:rPr lang="en-US" dirty="0" err="1" smtClean="0"/>
              <a:t>তোমার</a:t>
            </a:r>
            <a:r>
              <a:rPr lang="en-US" dirty="0" smtClean="0"/>
              <a:t>  </a:t>
            </a:r>
            <a:r>
              <a:rPr lang="en-US" dirty="0" err="1" smtClean="0">
                <a:solidFill>
                  <a:schemeClr val="bg1"/>
                </a:solidFill>
              </a:rPr>
              <a:t>সৃষ্টিকর্তা</a:t>
            </a:r>
            <a:r>
              <a:rPr lang="en-US" dirty="0" smtClean="0">
                <a:solidFill>
                  <a:schemeClr val="bg1"/>
                </a:solidFill>
              </a:rPr>
              <a:t>  </a:t>
            </a:r>
            <a:r>
              <a:rPr lang="en-US" dirty="0" err="1" smtClean="0">
                <a:solidFill>
                  <a:schemeClr val="bg1"/>
                </a:solidFill>
              </a:rPr>
              <a:t>একজনই</a:t>
            </a:r>
            <a:r>
              <a:rPr lang="en-US" dirty="0" smtClean="0">
                <a:solidFill>
                  <a:schemeClr val="bg1"/>
                </a:solidFill>
              </a:rPr>
              <a:t>, </a:t>
            </a:r>
            <a:r>
              <a:rPr lang="en-US" dirty="0" err="1">
                <a:solidFill>
                  <a:schemeClr val="bg1"/>
                </a:solidFill>
              </a:rPr>
              <a:t>সৃষ্টিকর্তা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সাথে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অন্য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কোন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সৃষ্টিকর্তা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নেই</a:t>
            </a:r>
            <a:r>
              <a:rPr lang="en-US" dirty="0" smtClean="0">
                <a:solidFill>
                  <a:schemeClr val="bg1"/>
                </a:solidFill>
              </a:rPr>
              <a:t>।</a:t>
            </a:r>
            <a:endParaRPr lang="en-US" dirty="0"/>
          </a:p>
        </p:txBody>
      </p:sp>
      <p:sp>
        <p:nvSpPr>
          <p:cNvPr id="4" name="Oval Callout 3"/>
          <p:cNvSpPr/>
          <p:nvPr/>
        </p:nvSpPr>
        <p:spPr>
          <a:xfrm>
            <a:off x="0" y="6254897"/>
            <a:ext cx="1026941" cy="466578"/>
          </a:xfrm>
          <a:prstGeom prst="wedgeEllipseCallou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উত্তর  </a:t>
            </a:r>
            <a:endParaRPr lang="en-US" dirty="0"/>
          </a:p>
        </p:txBody>
      </p:sp>
      <p:sp>
        <p:nvSpPr>
          <p:cNvPr id="5" name="Oval Callout 4"/>
          <p:cNvSpPr/>
          <p:nvPr/>
        </p:nvSpPr>
        <p:spPr>
          <a:xfrm>
            <a:off x="0" y="0"/>
            <a:ext cx="1026941" cy="466578"/>
          </a:xfrm>
          <a:prstGeom prst="wedgeEllipseCallou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প্রশ্ন </a:t>
            </a:r>
            <a:endParaRPr lang="en-US" dirty="0"/>
          </a:p>
        </p:txBody>
      </p: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9081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499"/>
    </mc:Choice>
    <mc:Fallback>
      <p:transition spd="slow" advTm="74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823" y="168813"/>
            <a:ext cx="10058400" cy="404250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Oval Callout 2"/>
          <p:cNvSpPr/>
          <p:nvPr/>
        </p:nvSpPr>
        <p:spPr>
          <a:xfrm>
            <a:off x="2349306" y="4572001"/>
            <a:ext cx="7779434" cy="1941341"/>
          </a:xfrm>
          <a:prstGeom prst="wedgeEllipseCallou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তাওরাত</a:t>
            </a:r>
            <a:r>
              <a:rPr lang="en-US" dirty="0" smtClean="0"/>
              <a:t> (ডিউট্রোনমি-৬:৪ ) </a:t>
            </a:r>
            <a:r>
              <a:rPr lang="en-US" dirty="0" err="1" smtClean="0"/>
              <a:t>মুসা</a:t>
            </a:r>
            <a:r>
              <a:rPr lang="en-US" dirty="0" smtClean="0"/>
              <a:t> (</a:t>
            </a:r>
            <a:r>
              <a:rPr lang="en-US" dirty="0" err="1" smtClean="0"/>
              <a:t>আঃ</a:t>
            </a:r>
            <a:r>
              <a:rPr lang="en-US" dirty="0" smtClean="0"/>
              <a:t>) </a:t>
            </a:r>
            <a:r>
              <a:rPr lang="en-US" dirty="0" err="1" smtClean="0"/>
              <a:t>বনী</a:t>
            </a:r>
            <a:r>
              <a:rPr lang="en-US" dirty="0" smtClean="0"/>
              <a:t> </a:t>
            </a:r>
            <a:r>
              <a:rPr lang="en-US" dirty="0" err="1" smtClean="0"/>
              <a:t>ইসরাইল</a:t>
            </a:r>
            <a:r>
              <a:rPr lang="en-US" dirty="0" smtClean="0"/>
              <a:t> </a:t>
            </a:r>
            <a:r>
              <a:rPr lang="en-US" dirty="0" err="1" smtClean="0"/>
              <a:t>জাতির</a:t>
            </a:r>
            <a:r>
              <a:rPr lang="en-US" dirty="0" smtClean="0"/>
              <a:t> </a:t>
            </a:r>
            <a:r>
              <a:rPr lang="en-US" dirty="0" err="1" smtClean="0"/>
              <a:t>মানুষদেরকে</a:t>
            </a:r>
            <a:r>
              <a:rPr lang="en-US" dirty="0" smtClean="0"/>
              <a:t> </a:t>
            </a:r>
            <a:r>
              <a:rPr lang="en-US" dirty="0" err="1" smtClean="0"/>
              <a:t>বলল</a:t>
            </a:r>
            <a:r>
              <a:rPr lang="en-US" dirty="0" smtClean="0"/>
              <a:t>, </a:t>
            </a:r>
            <a:r>
              <a:rPr lang="en-US" dirty="0" err="1" smtClean="0"/>
              <a:t>আমরা</a:t>
            </a:r>
            <a:r>
              <a:rPr lang="en-US" dirty="0" smtClean="0"/>
              <a:t> </a:t>
            </a:r>
            <a:r>
              <a:rPr lang="en-US" dirty="0" err="1" smtClean="0"/>
              <a:t>আনুগত্য</a:t>
            </a:r>
            <a:r>
              <a:rPr lang="en-US" dirty="0" smtClean="0"/>
              <a:t> </a:t>
            </a:r>
            <a:r>
              <a:rPr lang="en-US" dirty="0" err="1" smtClean="0"/>
              <a:t>করব</a:t>
            </a:r>
            <a:r>
              <a:rPr lang="en-US" dirty="0" smtClean="0"/>
              <a:t>  </a:t>
            </a:r>
            <a:r>
              <a:rPr lang="en-US" dirty="0" err="1" smtClean="0"/>
              <a:t>শুধুমাত্র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chemeClr val="bg1"/>
                </a:solidFill>
              </a:rPr>
              <a:t>সৃষ্টিকর্তার</a:t>
            </a:r>
            <a:r>
              <a:rPr lang="en-US" dirty="0" smtClean="0">
                <a:solidFill>
                  <a:schemeClr val="bg1"/>
                </a:solidFill>
              </a:rPr>
              <a:t>,  </a:t>
            </a:r>
            <a:r>
              <a:rPr lang="en-US" dirty="0" err="1" smtClean="0">
                <a:solidFill>
                  <a:schemeClr val="bg1"/>
                </a:solidFill>
              </a:rPr>
              <a:t>আমাদের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সৃষ্টিকর্তা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/>
              <a:t>শুধুমাত্র</a:t>
            </a:r>
            <a:r>
              <a:rPr lang="en-US" dirty="0"/>
              <a:t> </a:t>
            </a:r>
            <a:r>
              <a:rPr lang="en-US" dirty="0" err="1" smtClean="0"/>
              <a:t>একজন</a:t>
            </a:r>
            <a:r>
              <a:rPr lang="en-US" dirty="0" smtClean="0"/>
              <a:t>।</a:t>
            </a:r>
            <a:endParaRPr lang="en-US" dirty="0"/>
          </a:p>
        </p:txBody>
      </p:sp>
      <p:sp>
        <p:nvSpPr>
          <p:cNvPr id="4" name="Oval Callout 3"/>
          <p:cNvSpPr/>
          <p:nvPr/>
        </p:nvSpPr>
        <p:spPr>
          <a:xfrm>
            <a:off x="0" y="6254897"/>
            <a:ext cx="1026941" cy="466578"/>
          </a:xfrm>
          <a:prstGeom prst="wedgeEllipseCallou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উত্তর  </a:t>
            </a:r>
            <a:endParaRPr lang="en-US" dirty="0"/>
          </a:p>
        </p:txBody>
      </p:sp>
      <p:sp>
        <p:nvSpPr>
          <p:cNvPr id="5" name="Oval Callout 4"/>
          <p:cNvSpPr/>
          <p:nvPr/>
        </p:nvSpPr>
        <p:spPr>
          <a:xfrm>
            <a:off x="0" y="0"/>
            <a:ext cx="1026941" cy="466578"/>
          </a:xfrm>
          <a:prstGeom prst="wedgeEllipseCallou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প্রশ্ন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6699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55" y="310716"/>
            <a:ext cx="10058400" cy="419348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Oval Callout 2"/>
          <p:cNvSpPr/>
          <p:nvPr/>
        </p:nvSpPr>
        <p:spPr>
          <a:xfrm>
            <a:off x="2293036" y="4630812"/>
            <a:ext cx="7779434" cy="1941341"/>
          </a:xfrm>
          <a:prstGeom prst="wedgeEllipseCallou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বাইবেল</a:t>
            </a:r>
            <a:r>
              <a:rPr lang="en-US" dirty="0" smtClean="0"/>
              <a:t> (</a:t>
            </a:r>
            <a:r>
              <a:rPr lang="en-US" dirty="0" err="1" smtClean="0"/>
              <a:t>মার্ক</a:t>
            </a:r>
            <a:r>
              <a:rPr lang="en-US" dirty="0" smtClean="0"/>
              <a:t> ১২:২৯ ) </a:t>
            </a:r>
            <a:r>
              <a:rPr lang="en-US" dirty="0" err="1" smtClean="0"/>
              <a:t>ঈশা</a:t>
            </a:r>
            <a:r>
              <a:rPr lang="en-US" dirty="0" smtClean="0"/>
              <a:t> (</a:t>
            </a:r>
            <a:r>
              <a:rPr lang="en-US" dirty="0" err="1" smtClean="0"/>
              <a:t>আঃ</a:t>
            </a:r>
            <a:r>
              <a:rPr lang="en-US" dirty="0" smtClean="0"/>
              <a:t>) </a:t>
            </a:r>
            <a:r>
              <a:rPr lang="en-US" dirty="0" err="1" smtClean="0"/>
              <a:t>বনী</a:t>
            </a:r>
            <a:r>
              <a:rPr lang="en-US" dirty="0" smtClean="0"/>
              <a:t> </a:t>
            </a:r>
            <a:r>
              <a:rPr lang="en-US" dirty="0" err="1" smtClean="0"/>
              <a:t>ইসরাইল</a:t>
            </a:r>
            <a:r>
              <a:rPr lang="en-US" dirty="0" smtClean="0"/>
              <a:t> </a:t>
            </a:r>
            <a:r>
              <a:rPr lang="en-US" dirty="0" err="1" smtClean="0"/>
              <a:t>জাতির</a:t>
            </a:r>
            <a:r>
              <a:rPr lang="en-US" dirty="0" smtClean="0"/>
              <a:t> </a:t>
            </a:r>
            <a:r>
              <a:rPr lang="en-US" dirty="0" err="1" smtClean="0"/>
              <a:t>মানুষদেরকে</a:t>
            </a:r>
            <a:r>
              <a:rPr lang="en-US" dirty="0" smtClean="0"/>
              <a:t> </a:t>
            </a:r>
            <a:r>
              <a:rPr lang="en-US" dirty="0" err="1" smtClean="0"/>
              <a:t>বলল</a:t>
            </a:r>
            <a:r>
              <a:rPr lang="en-US" dirty="0" smtClean="0"/>
              <a:t>, </a:t>
            </a:r>
            <a:r>
              <a:rPr lang="en-US" dirty="0" err="1" smtClean="0"/>
              <a:t>আমরা</a:t>
            </a:r>
            <a:r>
              <a:rPr lang="en-US" dirty="0" smtClean="0"/>
              <a:t> </a:t>
            </a:r>
            <a:r>
              <a:rPr lang="en-US" dirty="0" err="1" smtClean="0"/>
              <a:t>আনুগত্য</a:t>
            </a:r>
            <a:r>
              <a:rPr lang="en-US" dirty="0" smtClean="0"/>
              <a:t> </a:t>
            </a:r>
            <a:r>
              <a:rPr lang="en-US" dirty="0" err="1" smtClean="0"/>
              <a:t>করব</a:t>
            </a:r>
            <a:r>
              <a:rPr lang="en-US" dirty="0" smtClean="0"/>
              <a:t>  </a:t>
            </a:r>
            <a:r>
              <a:rPr lang="en-US" dirty="0" err="1" smtClean="0"/>
              <a:t>শুধুমাত্র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chemeClr val="bg1"/>
                </a:solidFill>
              </a:rPr>
              <a:t>সৃষ্টিকর্তার</a:t>
            </a:r>
            <a:r>
              <a:rPr lang="en-US" dirty="0" smtClean="0">
                <a:solidFill>
                  <a:schemeClr val="bg1"/>
                </a:solidFill>
              </a:rPr>
              <a:t>,  </a:t>
            </a:r>
            <a:r>
              <a:rPr lang="en-US" dirty="0" err="1" smtClean="0">
                <a:solidFill>
                  <a:schemeClr val="bg1"/>
                </a:solidFill>
              </a:rPr>
              <a:t>আমাদের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সৃষ্টিকর্তা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/>
              <a:t>শুধুমাত্র</a:t>
            </a:r>
            <a:r>
              <a:rPr lang="en-US" dirty="0"/>
              <a:t> </a:t>
            </a:r>
            <a:r>
              <a:rPr lang="en-US" dirty="0" err="1" smtClean="0"/>
              <a:t>একজন</a:t>
            </a:r>
            <a:r>
              <a:rPr lang="en-US" dirty="0" smtClean="0"/>
              <a:t>।</a:t>
            </a:r>
            <a:endParaRPr lang="en-US" dirty="0"/>
          </a:p>
        </p:txBody>
      </p:sp>
      <p:sp>
        <p:nvSpPr>
          <p:cNvPr id="4" name="Oval Callout 3"/>
          <p:cNvSpPr/>
          <p:nvPr/>
        </p:nvSpPr>
        <p:spPr>
          <a:xfrm>
            <a:off x="0" y="6254897"/>
            <a:ext cx="1026941" cy="466578"/>
          </a:xfrm>
          <a:prstGeom prst="wedgeEllipseCallou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উত্তর  </a:t>
            </a:r>
            <a:endParaRPr lang="en-US" dirty="0"/>
          </a:p>
        </p:txBody>
      </p:sp>
      <p:sp>
        <p:nvSpPr>
          <p:cNvPr id="5" name="Oval Callout 4"/>
          <p:cNvSpPr/>
          <p:nvPr/>
        </p:nvSpPr>
        <p:spPr>
          <a:xfrm>
            <a:off x="0" y="0"/>
            <a:ext cx="1026941" cy="466578"/>
          </a:xfrm>
          <a:prstGeom prst="wedgeEllipseCallou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প্রশ্ন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84862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Callout 1"/>
          <p:cNvSpPr/>
          <p:nvPr/>
        </p:nvSpPr>
        <p:spPr>
          <a:xfrm>
            <a:off x="3235568" y="1252025"/>
            <a:ext cx="6260123" cy="3516923"/>
          </a:xfrm>
          <a:prstGeom prst="wedgeEllipseCallou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আল </a:t>
            </a:r>
            <a:r>
              <a:rPr lang="en-US" dirty="0" err="1" smtClean="0"/>
              <a:t>কুরআন</a:t>
            </a:r>
            <a:r>
              <a:rPr lang="en-US" dirty="0" smtClean="0"/>
              <a:t> :৩:৫১ </a:t>
            </a:r>
            <a:r>
              <a:rPr lang="en-US" dirty="0" err="1"/>
              <a:t>ঈশা</a:t>
            </a:r>
            <a:r>
              <a:rPr lang="en-US" dirty="0"/>
              <a:t> (</a:t>
            </a:r>
            <a:r>
              <a:rPr lang="en-US" dirty="0" err="1"/>
              <a:t>আঃ</a:t>
            </a:r>
            <a:r>
              <a:rPr lang="en-US" dirty="0"/>
              <a:t>) </a:t>
            </a:r>
            <a:r>
              <a:rPr lang="en-US" dirty="0" err="1"/>
              <a:t>বনী</a:t>
            </a:r>
            <a:r>
              <a:rPr lang="en-US" dirty="0"/>
              <a:t> </a:t>
            </a:r>
            <a:r>
              <a:rPr lang="en-US" dirty="0" err="1"/>
              <a:t>ইসরাইল</a:t>
            </a:r>
            <a:r>
              <a:rPr lang="en-US" dirty="0"/>
              <a:t> </a:t>
            </a:r>
            <a:r>
              <a:rPr lang="en-US" dirty="0" err="1"/>
              <a:t>জাতির</a:t>
            </a:r>
            <a:r>
              <a:rPr lang="en-US" dirty="0"/>
              <a:t> </a:t>
            </a:r>
            <a:r>
              <a:rPr lang="en-US" dirty="0" err="1"/>
              <a:t>মানুষদেরকে</a:t>
            </a:r>
            <a:r>
              <a:rPr lang="en-US" dirty="0"/>
              <a:t> </a:t>
            </a:r>
            <a:r>
              <a:rPr lang="en-US" dirty="0" err="1"/>
              <a:t>বলল</a:t>
            </a:r>
            <a:r>
              <a:rPr lang="en-US" dirty="0"/>
              <a:t>, </a:t>
            </a:r>
            <a:r>
              <a:rPr lang="as-IN" dirty="0" smtClean="0"/>
              <a:t>নিশ্চয়ই </a:t>
            </a:r>
            <a:r>
              <a:rPr lang="as-IN" dirty="0"/>
              <a:t>আল্লাহ আমার পালনকর্তা এবং তোমাদেরও পালনকর্তা-তাঁর এবাদত কর, এটাই হলো সরল পথ।</a:t>
            </a:r>
            <a:endParaRPr lang="en-US" dirty="0"/>
          </a:p>
        </p:txBody>
      </p:sp>
      <p:sp>
        <p:nvSpPr>
          <p:cNvPr id="3" name="Oval Callout 2"/>
          <p:cNvSpPr/>
          <p:nvPr/>
        </p:nvSpPr>
        <p:spPr>
          <a:xfrm>
            <a:off x="0" y="6254897"/>
            <a:ext cx="1026941" cy="466578"/>
          </a:xfrm>
          <a:prstGeom prst="wedgeEllipseCallou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উত্তর  </a:t>
            </a:r>
            <a:endParaRPr lang="en-US" dirty="0"/>
          </a:p>
        </p:txBody>
      </p:sp>
      <p:sp>
        <p:nvSpPr>
          <p:cNvPr id="4" name="Oval Callout 3"/>
          <p:cNvSpPr/>
          <p:nvPr/>
        </p:nvSpPr>
        <p:spPr>
          <a:xfrm>
            <a:off x="0" y="0"/>
            <a:ext cx="1026941" cy="466578"/>
          </a:xfrm>
          <a:prstGeom prst="wedgeEllipseCallou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প্রশ্ন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32792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009" y="161081"/>
            <a:ext cx="10058400" cy="376724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Oval Callout 3"/>
          <p:cNvSpPr/>
          <p:nvPr/>
        </p:nvSpPr>
        <p:spPr>
          <a:xfrm>
            <a:off x="2180492" y="4433864"/>
            <a:ext cx="7779434" cy="1941341"/>
          </a:xfrm>
          <a:prstGeom prst="wedgeEllipseCallou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বাইবেল</a:t>
            </a:r>
            <a:r>
              <a:rPr lang="en-US" dirty="0" smtClean="0"/>
              <a:t> (</a:t>
            </a:r>
            <a:r>
              <a:rPr lang="en-US" dirty="0" err="1" smtClean="0"/>
              <a:t>মেথিউ</a:t>
            </a:r>
            <a:r>
              <a:rPr lang="en-US" dirty="0" smtClean="0"/>
              <a:t> ২৬:৩৯ ) </a:t>
            </a:r>
            <a:r>
              <a:rPr lang="en-US" dirty="0" err="1" smtClean="0"/>
              <a:t>ঈশা</a:t>
            </a:r>
            <a:r>
              <a:rPr lang="en-US" dirty="0" smtClean="0"/>
              <a:t> (</a:t>
            </a:r>
            <a:r>
              <a:rPr lang="en-US" dirty="0" err="1" smtClean="0"/>
              <a:t>আঃ</a:t>
            </a:r>
            <a:r>
              <a:rPr lang="en-US" dirty="0" smtClean="0"/>
              <a:t>) </a:t>
            </a:r>
            <a:r>
              <a:rPr lang="en-US" dirty="0" err="1" smtClean="0">
                <a:solidFill>
                  <a:schemeClr val="bg1"/>
                </a:solidFill>
              </a:rPr>
              <a:t>সৃষ্টিকর্তাকে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সেজদাহ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করলো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এবং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দোয়া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করলো</a:t>
            </a:r>
            <a:r>
              <a:rPr lang="en-US" dirty="0" smtClean="0">
                <a:solidFill>
                  <a:schemeClr val="bg1"/>
                </a:solidFill>
              </a:rPr>
              <a:t>। 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Oval Callout 4"/>
          <p:cNvSpPr/>
          <p:nvPr/>
        </p:nvSpPr>
        <p:spPr>
          <a:xfrm>
            <a:off x="0" y="6254897"/>
            <a:ext cx="1026941" cy="466578"/>
          </a:xfrm>
          <a:prstGeom prst="wedgeEllipseCallou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উত্তর  </a:t>
            </a:r>
            <a:endParaRPr lang="en-US" dirty="0"/>
          </a:p>
        </p:txBody>
      </p:sp>
      <p:sp>
        <p:nvSpPr>
          <p:cNvPr id="6" name="Oval Callout 5"/>
          <p:cNvSpPr/>
          <p:nvPr/>
        </p:nvSpPr>
        <p:spPr>
          <a:xfrm>
            <a:off x="0" y="0"/>
            <a:ext cx="1026941" cy="466578"/>
          </a:xfrm>
          <a:prstGeom prst="wedgeEllipseCallou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প্রশ্ন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12008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Callout 1"/>
          <p:cNvSpPr/>
          <p:nvPr/>
        </p:nvSpPr>
        <p:spPr>
          <a:xfrm>
            <a:off x="2982351" y="154745"/>
            <a:ext cx="4389120" cy="1631852"/>
          </a:xfrm>
          <a:prstGeom prst="wedgeEllipseCallou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সকলেই</a:t>
            </a:r>
            <a:r>
              <a:rPr lang="en-US" dirty="0" smtClean="0"/>
              <a:t> </a:t>
            </a:r>
            <a:r>
              <a:rPr lang="en-US" dirty="0" err="1" smtClean="0"/>
              <a:t>যদি</a:t>
            </a:r>
            <a:r>
              <a:rPr lang="en-US" dirty="0" smtClean="0"/>
              <a:t> </a:t>
            </a:r>
            <a:r>
              <a:rPr lang="en-US" dirty="0" err="1" smtClean="0"/>
              <a:t>এক</a:t>
            </a:r>
            <a:r>
              <a:rPr lang="en-US" dirty="0" smtClean="0"/>
              <a:t> </a:t>
            </a:r>
            <a:r>
              <a:rPr lang="en-US" dirty="0" err="1" smtClean="0"/>
              <a:t>আল্লাহ</a:t>
            </a:r>
            <a:r>
              <a:rPr lang="en-US" dirty="0" smtClean="0"/>
              <a:t> </a:t>
            </a:r>
            <a:r>
              <a:rPr lang="en-US" dirty="0" err="1" smtClean="0"/>
              <a:t>এর</a:t>
            </a:r>
            <a:r>
              <a:rPr lang="en-US" dirty="0" smtClean="0"/>
              <a:t> </a:t>
            </a:r>
            <a:r>
              <a:rPr lang="en-US" dirty="0" err="1" smtClean="0"/>
              <a:t>দাওয়াত</a:t>
            </a:r>
            <a:r>
              <a:rPr lang="en-US" dirty="0" smtClean="0"/>
              <a:t> </a:t>
            </a:r>
            <a:r>
              <a:rPr lang="en-US" dirty="0" err="1" smtClean="0"/>
              <a:t>দিয়ে</a:t>
            </a:r>
            <a:r>
              <a:rPr lang="en-US" dirty="0" smtClean="0"/>
              <a:t> </a:t>
            </a:r>
            <a:r>
              <a:rPr lang="en-US" dirty="0" err="1" smtClean="0"/>
              <a:t>থাকে</a:t>
            </a:r>
            <a:r>
              <a:rPr lang="en-US" dirty="0" smtClean="0"/>
              <a:t>, </a:t>
            </a:r>
            <a:r>
              <a:rPr lang="en-US" dirty="0" err="1" smtClean="0"/>
              <a:t>তাহলে</a:t>
            </a:r>
            <a:r>
              <a:rPr lang="en-US" dirty="0" smtClean="0"/>
              <a:t> </a:t>
            </a:r>
            <a:r>
              <a:rPr lang="en-US" dirty="0" err="1" smtClean="0"/>
              <a:t>এতো</a:t>
            </a:r>
            <a:r>
              <a:rPr lang="en-US" dirty="0" smtClean="0"/>
              <a:t> </a:t>
            </a:r>
            <a:r>
              <a:rPr lang="en-US" dirty="0" err="1" smtClean="0"/>
              <a:t>ধর্ম</a:t>
            </a:r>
            <a:r>
              <a:rPr lang="en-US" dirty="0" smtClean="0"/>
              <a:t> </a:t>
            </a:r>
            <a:r>
              <a:rPr lang="en-US" dirty="0" err="1" smtClean="0"/>
              <a:t>পাঠানোর</a:t>
            </a:r>
            <a:r>
              <a:rPr lang="en-US" dirty="0" smtClean="0"/>
              <a:t> </a:t>
            </a:r>
            <a:r>
              <a:rPr lang="en-US" dirty="0" err="1" smtClean="0"/>
              <a:t>দরকার</a:t>
            </a:r>
            <a:r>
              <a:rPr lang="en-US" dirty="0" smtClean="0"/>
              <a:t> </a:t>
            </a:r>
            <a:r>
              <a:rPr lang="en-US" dirty="0" err="1" smtClean="0"/>
              <a:t>কি</a:t>
            </a:r>
            <a:r>
              <a:rPr lang="en-US" dirty="0" smtClean="0"/>
              <a:t> </a:t>
            </a:r>
            <a:r>
              <a:rPr lang="en-US" dirty="0" err="1" smtClean="0"/>
              <a:t>ছিল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Oval Callout 2"/>
          <p:cNvSpPr/>
          <p:nvPr/>
        </p:nvSpPr>
        <p:spPr>
          <a:xfrm>
            <a:off x="1209821" y="2504049"/>
            <a:ext cx="7976381" cy="2644727"/>
          </a:xfrm>
          <a:prstGeom prst="wedgeEllipseCallou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পৃথিবীতে</a:t>
            </a:r>
            <a:r>
              <a:rPr lang="en-US" dirty="0" smtClean="0"/>
              <a:t> </a:t>
            </a:r>
            <a:r>
              <a:rPr lang="en-US" dirty="0" err="1" smtClean="0"/>
              <a:t>যত</a:t>
            </a:r>
            <a:r>
              <a:rPr lang="en-US" dirty="0" smtClean="0"/>
              <a:t> </a:t>
            </a:r>
            <a:r>
              <a:rPr lang="en-US" dirty="0" err="1" smtClean="0"/>
              <a:t>ধর্ম</a:t>
            </a:r>
            <a:r>
              <a:rPr lang="en-US" dirty="0" smtClean="0"/>
              <a:t> </a:t>
            </a:r>
            <a:r>
              <a:rPr lang="en-US" dirty="0" err="1" smtClean="0"/>
              <a:t>গ্রন্থ</a:t>
            </a:r>
            <a:r>
              <a:rPr lang="en-US" dirty="0" smtClean="0"/>
              <a:t> </a:t>
            </a:r>
            <a:r>
              <a:rPr lang="en-US" dirty="0" err="1" smtClean="0"/>
              <a:t>আছে</a:t>
            </a:r>
            <a:r>
              <a:rPr lang="en-US" dirty="0" smtClean="0"/>
              <a:t>, </a:t>
            </a:r>
            <a:r>
              <a:rPr lang="en-US" dirty="0" err="1" smtClean="0"/>
              <a:t>সব</a:t>
            </a:r>
            <a:r>
              <a:rPr lang="en-US" dirty="0" smtClean="0"/>
              <a:t> </a:t>
            </a:r>
            <a:r>
              <a:rPr lang="en-US" dirty="0" err="1" smtClean="0"/>
              <a:t>ধর্ম</a:t>
            </a:r>
            <a:r>
              <a:rPr lang="en-US" dirty="0" smtClean="0"/>
              <a:t> </a:t>
            </a:r>
            <a:r>
              <a:rPr lang="en-US" dirty="0" err="1" smtClean="0"/>
              <a:t>গ্রন্থই</a:t>
            </a:r>
            <a:r>
              <a:rPr lang="en-US" dirty="0" smtClean="0"/>
              <a:t> </a:t>
            </a:r>
            <a:r>
              <a:rPr lang="en-US" dirty="0" err="1" smtClean="0"/>
              <a:t>একমাত্র</a:t>
            </a:r>
            <a:r>
              <a:rPr lang="en-US" dirty="0" smtClean="0"/>
              <a:t> </a:t>
            </a:r>
            <a:r>
              <a:rPr lang="en-US" dirty="0" err="1" smtClean="0"/>
              <a:t>সৃষ্টিকর্তার</a:t>
            </a:r>
            <a:r>
              <a:rPr lang="en-US" dirty="0" smtClean="0"/>
              <a:t> </a:t>
            </a:r>
            <a:r>
              <a:rPr lang="en-US" dirty="0" err="1" smtClean="0"/>
              <a:t>আনুগত্য</a:t>
            </a:r>
            <a:r>
              <a:rPr lang="en-US" dirty="0" smtClean="0"/>
              <a:t>, </a:t>
            </a:r>
            <a:r>
              <a:rPr lang="en-US" dirty="0" err="1" smtClean="0"/>
              <a:t>তার</a:t>
            </a:r>
            <a:r>
              <a:rPr lang="en-US" dirty="0" smtClean="0"/>
              <a:t> </a:t>
            </a:r>
            <a:r>
              <a:rPr lang="en-US" dirty="0" err="1" smtClean="0"/>
              <a:t>ইবাদত</a:t>
            </a:r>
            <a:r>
              <a:rPr lang="en-US" dirty="0" smtClean="0"/>
              <a:t> </a:t>
            </a:r>
            <a:r>
              <a:rPr lang="en-US" dirty="0" err="1" smtClean="0"/>
              <a:t>এর</a:t>
            </a:r>
            <a:r>
              <a:rPr lang="en-US" dirty="0" smtClean="0"/>
              <a:t> </a:t>
            </a:r>
            <a:r>
              <a:rPr lang="en-US" dirty="0" err="1" smtClean="0"/>
              <a:t>কথায়</a:t>
            </a:r>
            <a:r>
              <a:rPr lang="en-US" dirty="0" smtClean="0"/>
              <a:t> </a:t>
            </a:r>
            <a:r>
              <a:rPr lang="en-US" dirty="0" err="1" smtClean="0"/>
              <a:t>বলে</a:t>
            </a:r>
            <a:r>
              <a:rPr lang="en-US" dirty="0" smtClean="0"/>
              <a:t>। </a:t>
            </a:r>
            <a:r>
              <a:rPr lang="en-US" dirty="0" err="1" smtClean="0"/>
              <a:t>এটিকে</a:t>
            </a:r>
            <a:r>
              <a:rPr lang="en-US" dirty="0" smtClean="0"/>
              <a:t> </a:t>
            </a:r>
            <a:r>
              <a:rPr lang="en-US" dirty="0" err="1" smtClean="0"/>
              <a:t>আরবি</a:t>
            </a:r>
            <a:r>
              <a:rPr lang="en-US" dirty="0" smtClean="0"/>
              <a:t> </a:t>
            </a:r>
            <a:r>
              <a:rPr lang="en-US" dirty="0" err="1" smtClean="0"/>
              <a:t>ভাষায়</a:t>
            </a:r>
            <a:r>
              <a:rPr lang="en-US" dirty="0" smtClean="0"/>
              <a:t> </a:t>
            </a:r>
            <a:r>
              <a:rPr lang="en-US" dirty="0" err="1" smtClean="0"/>
              <a:t>ইসলাম</a:t>
            </a:r>
            <a:r>
              <a:rPr lang="en-US" dirty="0" smtClean="0"/>
              <a:t> </a:t>
            </a:r>
            <a:r>
              <a:rPr lang="en-US" dirty="0" err="1" smtClean="0"/>
              <a:t>বলে</a:t>
            </a:r>
            <a:r>
              <a:rPr lang="en-US" dirty="0" smtClean="0"/>
              <a:t>, </a:t>
            </a:r>
            <a:r>
              <a:rPr lang="en-US" dirty="0" smtClean="0"/>
              <a:t> </a:t>
            </a:r>
            <a:r>
              <a:rPr lang="en-US" dirty="0" err="1" smtClean="0"/>
              <a:t>যেমন</a:t>
            </a:r>
            <a:r>
              <a:rPr lang="en-US" dirty="0" smtClean="0"/>
              <a:t> </a:t>
            </a:r>
            <a:r>
              <a:rPr lang="en-US" dirty="0" err="1" smtClean="0"/>
              <a:t>সৃষ্টিকর্তাকে</a:t>
            </a:r>
            <a:r>
              <a:rPr lang="en-US" dirty="0" smtClean="0"/>
              <a:t> </a:t>
            </a:r>
            <a:r>
              <a:rPr lang="en-US" dirty="0" err="1" smtClean="0"/>
              <a:t>ইংরেজিতে</a:t>
            </a:r>
            <a:r>
              <a:rPr lang="en-US" dirty="0" smtClean="0"/>
              <a:t> </a:t>
            </a:r>
            <a:r>
              <a:rPr lang="en-US" dirty="0" err="1" smtClean="0"/>
              <a:t>বলে</a:t>
            </a:r>
            <a:r>
              <a:rPr lang="en-US" dirty="0" smtClean="0"/>
              <a:t>- </a:t>
            </a:r>
            <a:r>
              <a:rPr lang="en-US" dirty="0" err="1" smtClean="0"/>
              <a:t>ক্রিয়েটর</a:t>
            </a:r>
            <a:r>
              <a:rPr lang="en-US" dirty="0" smtClean="0"/>
              <a:t>, </a:t>
            </a:r>
            <a:r>
              <a:rPr lang="en-US" dirty="0" err="1" smtClean="0"/>
              <a:t>কিন্তু</a:t>
            </a:r>
            <a:r>
              <a:rPr lang="en-US" dirty="0" smtClean="0"/>
              <a:t> </a:t>
            </a:r>
            <a:r>
              <a:rPr lang="en-US" dirty="0" err="1" smtClean="0"/>
              <a:t>ধর্ম</a:t>
            </a:r>
            <a:r>
              <a:rPr lang="en-US" dirty="0" smtClean="0"/>
              <a:t> </a:t>
            </a:r>
            <a:r>
              <a:rPr lang="en-US" dirty="0" err="1" smtClean="0"/>
              <a:t>আল্লাহ</a:t>
            </a:r>
            <a:r>
              <a:rPr lang="en-US" dirty="0" smtClean="0"/>
              <a:t> </a:t>
            </a:r>
            <a:r>
              <a:rPr lang="en-US" dirty="0" err="1" smtClean="0"/>
              <a:t>একটাই</a:t>
            </a:r>
            <a:r>
              <a:rPr lang="en-US" dirty="0" smtClean="0"/>
              <a:t> </a:t>
            </a:r>
            <a:r>
              <a:rPr lang="en-US" dirty="0" err="1" smtClean="0"/>
              <a:t>পাঠিয়েছে</a:t>
            </a:r>
            <a:r>
              <a:rPr lang="en-US" dirty="0" smtClean="0"/>
              <a:t>।</a:t>
            </a:r>
            <a:endParaRPr lang="en-US" dirty="0"/>
          </a:p>
        </p:txBody>
      </p:sp>
      <p:sp>
        <p:nvSpPr>
          <p:cNvPr id="4" name="Oval Callout 3"/>
          <p:cNvSpPr/>
          <p:nvPr/>
        </p:nvSpPr>
        <p:spPr>
          <a:xfrm>
            <a:off x="0" y="6254897"/>
            <a:ext cx="1026941" cy="466578"/>
          </a:xfrm>
          <a:prstGeom prst="wedgeEllipseCallou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উত্তর  </a:t>
            </a:r>
            <a:endParaRPr lang="en-US" dirty="0"/>
          </a:p>
        </p:txBody>
      </p:sp>
      <p:sp>
        <p:nvSpPr>
          <p:cNvPr id="5" name="Oval Callout 4"/>
          <p:cNvSpPr/>
          <p:nvPr/>
        </p:nvSpPr>
        <p:spPr>
          <a:xfrm>
            <a:off x="0" y="0"/>
            <a:ext cx="1026941" cy="466578"/>
          </a:xfrm>
          <a:prstGeom prst="wedgeEllipseCallou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প্রশ্ন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08012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Callout 1"/>
          <p:cNvSpPr/>
          <p:nvPr/>
        </p:nvSpPr>
        <p:spPr>
          <a:xfrm>
            <a:off x="2982351" y="154745"/>
            <a:ext cx="4389120" cy="1631852"/>
          </a:xfrm>
          <a:prstGeom prst="wedgeEllipseCallou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তাহলে</a:t>
            </a:r>
            <a:r>
              <a:rPr lang="en-US" dirty="0" smtClean="0"/>
              <a:t> </a:t>
            </a:r>
            <a:r>
              <a:rPr lang="en-US" dirty="0" err="1" smtClean="0"/>
              <a:t>নবী</a:t>
            </a:r>
            <a:r>
              <a:rPr lang="en-US" dirty="0" smtClean="0"/>
              <a:t> </a:t>
            </a:r>
            <a:r>
              <a:rPr lang="en-US" dirty="0" err="1" smtClean="0"/>
              <a:t>এতজন</a:t>
            </a:r>
            <a:r>
              <a:rPr lang="en-US" dirty="0" smtClean="0"/>
              <a:t> </a:t>
            </a:r>
            <a:r>
              <a:rPr lang="en-US" dirty="0" err="1" smtClean="0"/>
              <a:t>না</a:t>
            </a:r>
            <a:r>
              <a:rPr lang="en-US" dirty="0" smtClean="0"/>
              <a:t> </a:t>
            </a:r>
            <a:r>
              <a:rPr lang="en-US" dirty="0" err="1" smtClean="0"/>
              <a:t>পাঠিয়ে</a:t>
            </a:r>
            <a:r>
              <a:rPr lang="en-US" dirty="0" smtClean="0"/>
              <a:t>, </a:t>
            </a:r>
            <a:r>
              <a:rPr lang="en-US" dirty="0" err="1" smtClean="0"/>
              <a:t>একজন</a:t>
            </a:r>
            <a:r>
              <a:rPr lang="en-US" dirty="0" smtClean="0"/>
              <a:t> </a:t>
            </a:r>
            <a:r>
              <a:rPr lang="en-US" dirty="0" err="1" smtClean="0"/>
              <a:t>পাঠাইলেই</a:t>
            </a:r>
            <a:r>
              <a:rPr lang="en-US" dirty="0" smtClean="0"/>
              <a:t> </a:t>
            </a:r>
            <a:r>
              <a:rPr lang="en-US" dirty="0" err="1" smtClean="0"/>
              <a:t>তো</a:t>
            </a:r>
            <a:r>
              <a:rPr lang="en-US" dirty="0" smtClean="0"/>
              <a:t> </a:t>
            </a:r>
            <a:r>
              <a:rPr lang="en-US" dirty="0" err="1" smtClean="0"/>
              <a:t>হত</a:t>
            </a:r>
            <a:r>
              <a:rPr lang="en-US" dirty="0" smtClean="0"/>
              <a:t>, </a:t>
            </a:r>
            <a:r>
              <a:rPr lang="en-US" dirty="0" err="1" smtClean="0"/>
              <a:t>এত</a:t>
            </a:r>
            <a:r>
              <a:rPr lang="en-US" dirty="0" smtClean="0"/>
              <a:t> </a:t>
            </a:r>
            <a:r>
              <a:rPr lang="en-US" dirty="0" err="1" smtClean="0"/>
              <a:t>নবী</a:t>
            </a:r>
            <a:r>
              <a:rPr lang="en-US" dirty="0" smtClean="0"/>
              <a:t> </a:t>
            </a:r>
            <a:r>
              <a:rPr lang="en-US" dirty="0" err="1" smtClean="0"/>
              <a:t>পাঠানোর</a:t>
            </a:r>
            <a:r>
              <a:rPr lang="en-US" dirty="0" smtClean="0"/>
              <a:t> </a:t>
            </a:r>
            <a:r>
              <a:rPr lang="en-US" dirty="0" err="1" smtClean="0"/>
              <a:t>দরকার</a:t>
            </a:r>
            <a:r>
              <a:rPr lang="en-US" dirty="0" smtClean="0"/>
              <a:t> </a:t>
            </a:r>
            <a:r>
              <a:rPr lang="en-US" dirty="0" err="1" smtClean="0"/>
              <a:t>কি</a:t>
            </a:r>
            <a:r>
              <a:rPr lang="en-US" dirty="0" smtClean="0"/>
              <a:t> </a:t>
            </a:r>
            <a:r>
              <a:rPr lang="en-US" dirty="0" err="1" smtClean="0"/>
              <a:t>ছিল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Oval Callout 2"/>
          <p:cNvSpPr/>
          <p:nvPr/>
        </p:nvSpPr>
        <p:spPr>
          <a:xfrm>
            <a:off x="1561513" y="2940148"/>
            <a:ext cx="7891976" cy="2940147"/>
          </a:xfrm>
          <a:prstGeom prst="wedgeEllipseCallou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বাইবেলে</a:t>
            </a:r>
            <a:r>
              <a:rPr lang="en-US" dirty="0" smtClean="0"/>
              <a:t> </a:t>
            </a:r>
            <a:r>
              <a:rPr lang="en-US" dirty="0" err="1" smtClean="0"/>
              <a:t>একজন</a:t>
            </a:r>
            <a:r>
              <a:rPr lang="en-US" dirty="0" smtClean="0"/>
              <a:t> </a:t>
            </a:r>
            <a:r>
              <a:rPr lang="en-US" dirty="0" err="1" smtClean="0"/>
              <a:t>সৃষ্টিকর্তার</a:t>
            </a:r>
            <a:r>
              <a:rPr lang="en-US" dirty="0" smtClean="0"/>
              <a:t> </a:t>
            </a:r>
            <a:r>
              <a:rPr lang="en-US" dirty="0" err="1" smtClean="0"/>
              <a:t>কথা</a:t>
            </a:r>
            <a:r>
              <a:rPr lang="en-US" dirty="0" smtClean="0"/>
              <a:t> </a:t>
            </a:r>
            <a:r>
              <a:rPr lang="en-US" dirty="0" err="1" smtClean="0"/>
              <a:t>উল্লেখ</a:t>
            </a:r>
            <a:r>
              <a:rPr lang="en-US" dirty="0" smtClean="0"/>
              <a:t> </a:t>
            </a:r>
            <a:r>
              <a:rPr lang="en-US" dirty="0" err="1" smtClean="0"/>
              <a:t>আছে</a:t>
            </a:r>
            <a:r>
              <a:rPr lang="en-US" dirty="0" smtClean="0"/>
              <a:t>, </a:t>
            </a:r>
            <a:r>
              <a:rPr lang="en-US" dirty="0" err="1" smtClean="0"/>
              <a:t>কিন্তু</a:t>
            </a:r>
            <a:r>
              <a:rPr lang="en-US" dirty="0" smtClean="0"/>
              <a:t> </a:t>
            </a:r>
            <a:r>
              <a:rPr lang="en-US" dirty="0" err="1" smtClean="0"/>
              <a:t>খ্রিস্টানরা</a:t>
            </a:r>
            <a:r>
              <a:rPr lang="en-US" dirty="0" smtClean="0"/>
              <a:t>  </a:t>
            </a:r>
            <a:r>
              <a:rPr lang="en-US" dirty="0" err="1" smtClean="0"/>
              <a:t>ঈশা</a:t>
            </a:r>
            <a:r>
              <a:rPr lang="en-US" dirty="0" smtClean="0"/>
              <a:t> (</a:t>
            </a:r>
            <a:r>
              <a:rPr lang="en-US" dirty="0" err="1" smtClean="0"/>
              <a:t>আঃ</a:t>
            </a:r>
            <a:r>
              <a:rPr lang="en-US" dirty="0" smtClean="0"/>
              <a:t>) </a:t>
            </a:r>
            <a:r>
              <a:rPr lang="en-US" dirty="0" err="1" smtClean="0"/>
              <a:t>কে</a:t>
            </a:r>
            <a:r>
              <a:rPr lang="en-US" dirty="0" smtClean="0"/>
              <a:t> </a:t>
            </a:r>
            <a:r>
              <a:rPr lang="en-US" dirty="0" err="1" smtClean="0"/>
              <a:t>বলে</a:t>
            </a:r>
            <a:r>
              <a:rPr lang="en-US" dirty="0" smtClean="0"/>
              <a:t> </a:t>
            </a:r>
            <a:r>
              <a:rPr lang="en-US" dirty="0" err="1" smtClean="0"/>
              <a:t>তিনিও</a:t>
            </a:r>
            <a:r>
              <a:rPr lang="en-US" dirty="0" smtClean="0"/>
              <a:t> </a:t>
            </a:r>
            <a:r>
              <a:rPr lang="en-US" dirty="0" err="1" smtClean="0"/>
              <a:t>একজন</a:t>
            </a:r>
            <a:r>
              <a:rPr lang="en-US" dirty="0" smtClean="0"/>
              <a:t> </a:t>
            </a:r>
            <a:r>
              <a:rPr lang="en-US" dirty="0" err="1" smtClean="0"/>
              <a:t>সৃষ্টিকর্তা</a:t>
            </a:r>
            <a:r>
              <a:rPr lang="en-US" dirty="0" smtClean="0"/>
              <a:t>।</a:t>
            </a:r>
          </a:p>
          <a:p>
            <a:pPr algn="ctr"/>
            <a:r>
              <a:rPr lang="en-US" dirty="0" smtClean="0"/>
              <a:t> </a:t>
            </a:r>
          </a:p>
          <a:p>
            <a:pPr algn="ctr"/>
            <a:r>
              <a:rPr lang="en-US" dirty="0" err="1" smtClean="0"/>
              <a:t>যখনি</a:t>
            </a:r>
            <a:r>
              <a:rPr lang="en-US" dirty="0" smtClean="0"/>
              <a:t>  </a:t>
            </a:r>
            <a:r>
              <a:rPr lang="en-US" dirty="0" err="1" smtClean="0"/>
              <a:t>মানুষ</a:t>
            </a:r>
            <a:r>
              <a:rPr lang="en-US" dirty="0" smtClean="0"/>
              <a:t> </a:t>
            </a:r>
            <a:r>
              <a:rPr lang="en-US" dirty="0" err="1" smtClean="0"/>
              <a:t>শুধুমাত্র</a:t>
            </a:r>
            <a:r>
              <a:rPr lang="en-US" dirty="0" smtClean="0"/>
              <a:t> </a:t>
            </a:r>
            <a:r>
              <a:rPr lang="en-US" dirty="0" err="1" smtClean="0"/>
              <a:t>এক</a:t>
            </a:r>
            <a:r>
              <a:rPr lang="en-US" dirty="0" smtClean="0"/>
              <a:t> </a:t>
            </a:r>
            <a:r>
              <a:rPr lang="en-US" dirty="0" err="1" smtClean="0"/>
              <a:t>আল্লাহ</a:t>
            </a:r>
            <a:r>
              <a:rPr lang="en-US" dirty="0" smtClean="0"/>
              <a:t> </a:t>
            </a:r>
            <a:r>
              <a:rPr lang="en-US" dirty="0" err="1" smtClean="0"/>
              <a:t>এর</a:t>
            </a:r>
            <a:r>
              <a:rPr lang="en-US" dirty="0" smtClean="0"/>
              <a:t> </a:t>
            </a:r>
            <a:r>
              <a:rPr lang="en-US" dirty="0" err="1" smtClean="0"/>
              <a:t>ইবাদত</a:t>
            </a:r>
            <a:r>
              <a:rPr lang="en-US" dirty="0" smtClean="0"/>
              <a:t> </a:t>
            </a:r>
            <a:r>
              <a:rPr lang="en-US" dirty="0" err="1" smtClean="0"/>
              <a:t>থেকে</a:t>
            </a:r>
            <a:r>
              <a:rPr lang="en-US" dirty="0" smtClean="0"/>
              <a:t> </a:t>
            </a:r>
            <a:r>
              <a:rPr lang="en-US" dirty="0" err="1" smtClean="0"/>
              <a:t>সরে</a:t>
            </a:r>
            <a:r>
              <a:rPr lang="en-US" dirty="0" smtClean="0"/>
              <a:t> </a:t>
            </a:r>
            <a:r>
              <a:rPr lang="en-US" dirty="0" err="1" smtClean="0"/>
              <a:t>যেত</a:t>
            </a:r>
            <a:r>
              <a:rPr lang="en-US" dirty="0" smtClean="0"/>
              <a:t>, </a:t>
            </a:r>
            <a:r>
              <a:rPr lang="en-US" dirty="0" err="1" smtClean="0"/>
              <a:t>তখনি</a:t>
            </a:r>
            <a:r>
              <a:rPr lang="en-US" dirty="0" smtClean="0"/>
              <a:t> </a:t>
            </a:r>
            <a:r>
              <a:rPr lang="en-US" dirty="0" err="1" smtClean="0"/>
              <a:t>আল্লাহ</a:t>
            </a:r>
            <a:r>
              <a:rPr lang="en-US" dirty="0" smtClean="0"/>
              <a:t> </a:t>
            </a:r>
            <a:r>
              <a:rPr lang="en-US" dirty="0" err="1" smtClean="0"/>
              <a:t>নতুন</a:t>
            </a:r>
            <a:r>
              <a:rPr lang="en-US" dirty="0" smtClean="0"/>
              <a:t> </a:t>
            </a:r>
            <a:r>
              <a:rPr lang="en-US" dirty="0" err="1" smtClean="0"/>
              <a:t>করে</a:t>
            </a:r>
            <a:r>
              <a:rPr lang="en-US" dirty="0" smtClean="0"/>
              <a:t> </a:t>
            </a:r>
            <a:r>
              <a:rPr lang="en-US" dirty="0" err="1" smtClean="0"/>
              <a:t>বার্তা</a:t>
            </a:r>
            <a:r>
              <a:rPr lang="en-US" dirty="0" smtClean="0"/>
              <a:t> </a:t>
            </a:r>
            <a:r>
              <a:rPr lang="en-US" dirty="0" err="1" smtClean="0"/>
              <a:t>বাহক</a:t>
            </a:r>
            <a:r>
              <a:rPr lang="en-US" dirty="0" smtClean="0"/>
              <a:t> </a:t>
            </a:r>
            <a:r>
              <a:rPr lang="en-US" dirty="0" err="1" smtClean="0"/>
              <a:t>পাঠাত</a:t>
            </a:r>
            <a:r>
              <a:rPr lang="en-US" dirty="0" smtClean="0"/>
              <a:t>, </a:t>
            </a:r>
            <a:r>
              <a:rPr lang="en-US" dirty="0" err="1" smtClean="0"/>
              <a:t>এবং</a:t>
            </a:r>
            <a:r>
              <a:rPr lang="en-US" dirty="0" smtClean="0"/>
              <a:t> </a:t>
            </a:r>
            <a:r>
              <a:rPr lang="en-US" dirty="0" err="1" smtClean="0"/>
              <a:t>তিনি</a:t>
            </a:r>
            <a:r>
              <a:rPr lang="en-US" dirty="0" smtClean="0"/>
              <a:t> </a:t>
            </a:r>
            <a:r>
              <a:rPr lang="en-US" dirty="0" err="1" smtClean="0"/>
              <a:t>আগেরকার</a:t>
            </a:r>
            <a:r>
              <a:rPr lang="en-US" dirty="0" smtClean="0"/>
              <a:t> </a:t>
            </a:r>
            <a:r>
              <a:rPr lang="en-US" dirty="0" err="1" smtClean="0"/>
              <a:t>বার্তা</a:t>
            </a:r>
            <a:r>
              <a:rPr lang="en-US" dirty="0" smtClean="0"/>
              <a:t> </a:t>
            </a:r>
            <a:r>
              <a:rPr lang="en-US" dirty="0" err="1" smtClean="0"/>
              <a:t>বাহক</a:t>
            </a:r>
            <a:r>
              <a:rPr lang="en-US" dirty="0" smtClean="0"/>
              <a:t> </a:t>
            </a:r>
            <a:r>
              <a:rPr lang="en-US" dirty="0" err="1" smtClean="0"/>
              <a:t>দের</a:t>
            </a:r>
            <a:r>
              <a:rPr lang="en-US" dirty="0" smtClean="0"/>
              <a:t> </a:t>
            </a:r>
            <a:r>
              <a:rPr lang="en-US" dirty="0" err="1" smtClean="0"/>
              <a:t>বার্তা</a:t>
            </a:r>
            <a:r>
              <a:rPr lang="en-US" dirty="0" smtClean="0"/>
              <a:t> </a:t>
            </a:r>
            <a:r>
              <a:rPr lang="en-US" dirty="0" err="1" smtClean="0"/>
              <a:t>গুলো</a:t>
            </a:r>
            <a:r>
              <a:rPr lang="en-US" dirty="0" smtClean="0"/>
              <a:t> </a:t>
            </a:r>
            <a:r>
              <a:rPr lang="en-US" dirty="0" err="1" smtClean="0"/>
              <a:t>পুনরায়</a:t>
            </a:r>
            <a:r>
              <a:rPr lang="en-US" dirty="0" smtClean="0"/>
              <a:t> </a:t>
            </a:r>
            <a:r>
              <a:rPr lang="en-US" dirty="0" err="1" smtClean="0"/>
              <a:t>মানুষের</a:t>
            </a:r>
            <a:r>
              <a:rPr lang="en-US" dirty="0" smtClean="0"/>
              <a:t> </a:t>
            </a:r>
            <a:r>
              <a:rPr lang="en-US" dirty="0" err="1" smtClean="0"/>
              <a:t>কাছে</a:t>
            </a:r>
            <a:r>
              <a:rPr lang="en-US" dirty="0" smtClean="0"/>
              <a:t> </a:t>
            </a:r>
            <a:r>
              <a:rPr lang="en-US" dirty="0" err="1" smtClean="0"/>
              <a:t>বলত</a:t>
            </a:r>
            <a:r>
              <a:rPr lang="en-US" dirty="0" smtClean="0"/>
              <a:t>। </a:t>
            </a:r>
          </a:p>
        </p:txBody>
      </p:sp>
      <p:sp>
        <p:nvSpPr>
          <p:cNvPr id="4" name="Oval Callout 3"/>
          <p:cNvSpPr/>
          <p:nvPr/>
        </p:nvSpPr>
        <p:spPr>
          <a:xfrm>
            <a:off x="0" y="6254897"/>
            <a:ext cx="1026941" cy="466578"/>
          </a:xfrm>
          <a:prstGeom prst="wedgeEllipseCallou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উত্তর  </a:t>
            </a:r>
            <a:endParaRPr lang="en-US" dirty="0"/>
          </a:p>
        </p:txBody>
      </p:sp>
      <p:sp>
        <p:nvSpPr>
          <p:cNvPr id="5" name="Oval Callout 4"/>
          <p:cNvSpPr/>
          <p:nvPr/>
        </p:nvSpPr>
        <p:spPr>
          <a:xfrm>
            <a:off x="0" y="0"/>
            <a:ext cx="1026941" cy="466578"/>
          </a:xfrm>
          <a:prstGeom prst="wedgeEllipseCallou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প্রশ্ন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13539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Callout 1"/>
          <p:cNvSpPr/>
          <p:nvPr/>
        </p:nvSpPr>
        <p:spPr>
          <a:xfrm>
            <a:off x="1471064" y="186248"/>
            <a:ext cx="3770142" cy="1969477"/>
          </a:xfrm>
          <a:prstGeom prst="wedgeEllipseCallou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কিন্তু</a:t>
            </a:r>
            <a:r>
              <a:rPr lang="en-US" dirty="0" smtClean="0"/>
              <a:t> </a:t>
            </a:r>
            <a:r>
              <a:rPr lang="en-US" dirty="0" err="1" smtClean="0"/>
              <a:t>সবাইতো</a:t>
            </a:r>
            <a:r>
              <a:rPr lang="en-US" dirty="0" smtClean="0"/>
              <a:t> </a:t>
            </a:r>
            <a:r>
              <a:rPr lang="en-US" dirty="0" err="1" smtClean="0"/>
              <a:t>বলে</a:t>
            </a:r>
            <a:r>
              <a:rPr lang="en-US" dirty="0" smtClean="0"/>
              <a:t> </a:t>
            </a:r>
            <a:r>
              <a:rPr lang="en-US" dirty="0" err="1" smtClean="0"/>
              <a:t>ইসলাম</a:t>
            </a:r>
            <a:r>
              <a:rPr lang="en-US" dirty="0" smtClean="0"/>
              <a:t> </a:t>
            </a:r>
            <a:r>
              <a:rPr lang="en-US" dirty="0" smtClean="0"/>
              <a:t>১৪০০ </a:t>
            </a:r>
            <a:r>
              <a:rPr lang="en-US" dirty="0" err="1" smtClean="0"/>
              <a:t>বছর</a:t>
            </a:r>
            <a:r>
              <a:rPr lang="en-US" dirty="0" smtClean="0"/>
              <a:t> </a:t>
            </a:r>
            <a:r>
              <a:rPr lang="en-US" dirty="0" err="1" smtClean="0"/>
              <a:t>আগের</a:t>
            </a:r>
            <a:r>
              <a:rPr lang="en-US" dirty="0" smtClean="0"/>
              <a:t> </a:t>
            </a:r>
            <a:r>
              <a:rPr lang="en-US" dirty="0" err="1" smtClean="0"/>
              <a:t>ধর্ম</a:t>
            </a:r>
            <a:r>
              <a:rPr lang="en-US" dirty="0" smtClean="0"/>
              <a:t>, </a:t>
            </a:r>
            <a:r>
              <a:rPr lang="en-US" dirty="0" err="1" smtClean="0"/>
              <a:t>মোহাম্মদ</a:t>
            </a:r>
            <a:r>
              <a:rPr lang="en-US" dirty="0" smtClean="0"/>
              <a:t> (</a:t>
            </a:r>
            <a:r>
              <a:rPr lang="en-US" dirty="0" err="1" smtClean="0"/>
              <a:t>সঃ</a:t>
            </a:r>
            <a:r>
              <a:rPr lang="en-US" dirty="0"/>
              <a:t>) ৬১০ </a:t>
            </a:r>
            <a:r>
              <a:rPr lang="en-US" dirty="0" err="1" smtClean="0"/>
              <a:t>খ্রিস্টাব্দে</a:t>
            </a:r>
            <a:r>
              <a:rPr lang="en-US" dirty="0" smtClean="0"/>
              <a:t> </a:t>
            </a:r>
            <a:r>
              <a:rPr lang="en-US" dirty="0" err="1" smtClean="0"/>
              <a:t>এর</a:t>
            </a:r>
            <a:r>
              <a:rPr lang="en-US" dirty="0" smtClean="0"/>
              <a:t> </a:t>
            </a:r>
            <a:r>
              <a:rPr lang="en-US" dirty="0" err="1" smtClean="0"/>
              <a:t>সূচনা</a:t>
            </a:r>
            <a:r>
              <a:rPr lang="en-US" dirty="0" smtClean="0"/>
              <a:t> </a:t>
            </a:r>
            <a:r>
              <a:rPr lang="en-US" dirty="0" err="1" smtClean="0"/>
              <a:t>করেছেন</a:t>
            </a:r>
            <a:r>
              <a:rPr lang="en-US" dirty="0" smtClean="0"/>
              <a:t>??</a:t>
            </a:r>
            <a:endParaRPr lang="en-US" dirty="0"/>
          </a:p>
        </p:txBody>
      </p:sp>
      <p:sp>
        <p:nvSpPr>
          <p:cNvPr id="3" name="Oval Callout 2"/>
          <p:cNvSpPr/>
          <p:nvPr/>
        </p:nvSpPr>
        <p:spPr>
          <a:xfrm>
            <a:off x="0" y="2868621"/>
            <a:ext cx="8060787" cy="3151162"/>
          </a:xfrm>
          <a:prstGeom prst="wedgeEllipseCallou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ইসলাম</a:t>
            </a:r>
            <a:r>
              <a:rPr lang="en-US" dirty="0"/>
              <a:t> </a:t>
            </a:r>
            <a:r>
              <a:rPr lang="en-US" dirty="0" err="1"/>
              <a:t>সম্পর্কে</a:t>
            </a:r>
            <a:r>
              <a:rPr lang="en-US" dirty="0"/>
              <a:t> </a:t>
            </a:r>
            <a:r>
              <a:rPr lang="en-US" dirty="0" err="1"/>
              <a:t>সবচেয়ে</a:t>
            </a:r>
            <a:r>
              <a:rPr lang="en-US" dirty="0"/>
              <a:t> </a:t>
            </a:r>
            <a:r>
              <a:rPr lang="en-US" dirty="0" err="1"/>
              <a:t>বড়</a:t>
            </a:r>
            <a:r>
              <a:rPr lang="en-US" dirty="0"/>
              <a:t> </a:t>
            </a:r>
            <a:r>
              <a:rPr lang="en-US" dirty="0" err="1"/>
              <a:t>ভুল</a:t>
            </a:r>
            <a:r>
              <a:rPr lang="en-US" dirty="0"/>
              <a:t> </a:t>
            </a:r>
            <a:r>
              <a:rPr lang="en-US" dirty="0" err="1"/>
              <a:t>এটি</a:t>
            </a:r>
            <a:r>
              <a:rPr lang="en-US" dirty="0"/>
              <a:t> </a:t>
            </a:r>
            <a:r>
              <a:rPr lang="en-US" dirty="0" smtClean="0"/>
              <a:t>।</a:t>
            </a:r>
          </a:p>
          <a:p>
            <a:pPr algn="ctr"/>
            <a:endParaRPr lang="en-US" dirty="0"/>
          </a:p>
          <a:p>
            <a:pPr algn="ctr"/>
            <a:r>
              <a:rPr lang="en-US" dirty="0" err="1" smtClean="0"/>
              <a:t>ইসলাম</a:t>
            </a:r>
            <a:r>
              <a:rPr lang="en-US" dirty="0" smtClean="0"/>
              <a:t> </a:t>
            </a:r>
            <a:r>
              <a:rPr lang="en-US" dirty="0" err="1" smtClean="0"/>
              <a:t>আদম</a:t>
            </a:r>
            <a:r>
              <a:rPr lang="en-US" dirty="0" smtClean="0"/>
              <a:t> (</a:t>
            </a:r>
            <a:r>
              <a:rPr lang="en-US" dirty="0" err="1" smtClean="0"/>
              <a:t>আঃ</a:t>
            </a:r>
            <a:r>
              <a:rPr lang="en-US" dirty="0" smtClean="0"/>
              <a:t>) </a:t>
            </a:r>
            <a:r>
              <a:rPr lang="en-US" dirty="0" err="1" smtClean="0"/>
              <a:t>এর</a:t>
            </a:r>
            <a:r>
              <a:rPr lang="en-US" dirty="0" smtClean="0"/>
              <a:t> </a:t>
            </a:r>
            <a:r>
              <a:rPr lang="en-US" dirty="0" err="1" smtClean="0"/>
              <a:t>ধর্ম</a:t>
            </a:r>
            <a:r>
              <a:rPr lang="en-US" dirty="0" smtClean="0"/>
              <a:t>, </a:t>
            </a:r>
            <a:r>
              <a:rPr lang="en-US" dirty="0" err="1" smtClean="0"/>
              <a:t>ইসলাম</a:t>
            </a:r>
            <a:r>
              <a:rPr lang="en-US" dirty="0" smtClean="0"/>
              <a:t> </a:t>
            </a:r>
            <a:r>
              <a:rPr lang="en-US" dirty="0" err="1" smtClean="0"/>
              <a:t>নূহ</a:t>
            </a:r>
            <a:r>
              <a:rPr lang="en-US" dirty="0" smtClean="0"/>
              <a:t> (</a:t>
            </a:r>
            <a:r>
              <a:rPr lang="en-US" dirty="0" err="1" smtClean="0"/>
              <a:t>আঃ</a:t>
            </a:r>
            <a:r>
              <a:rPr lang="en-US" dirty="0" smtClean="0"/>
              <a:t>) </a:t>
            </a:r>
            <a:r>
              <a:rPr lang="en-US" dirty="0" err="1" smtClean="0"/>
              <a:t>ধর্ম</a:t>
            </a:r>
            <a:r>
              <a:rPr lang="en-US" dirty="0" smtClean="0"/>
              <a:t>, </a:t>
            </a:r>
            <a:r>
              <a:rPr lang="en-US" dirty="0" err="1" smtClean="0"/>
              <a:t>ইসলাম</a:t>
            </a:r>
            <a:r>
              <a:rPr lang="en-US" dirty="0" smtClean="0"/>
              <a:t> </a:t>
            </a:r>
            <a:r>
              <a:rPr lang="en-US" dirty="0" err="1" smtClean="0"/>
              <a:t>ইব্রাহিম</a:t>
            </a:r>
            <a:r>
              <a:rPr lang="en-US" dirty="0" smtClean="0"/>
              <a:t> (</a:t>
            </a:r>
            <a:r>
              <a:rPr lang="en-US" dirty="0" err="1" smtClean="0"/>
              <a:t>আঃ</a:t>
            </a:r>
            <a:r>
              <a:rPr lang="en-US" dirty="0" smtClean="0"/>
              <a:t>) </a:t>
            </a:r>
            <a:r>
              <a:rPr lang="en-US" dirty="0" err="1" smtClean="0"/>
              <a:t>এর</a:t>
            </a:r>
            <a:r>
              <a:rPr lang="en-US" dirty="0" smtClean="0"/>
              <a:t> </a:t>
            </a:r>
            <a:r>
              <a:rPr lang="en-US" dirty="0" err="1" smtClean="0"/>
              <a:t>ধর্ম</a:t>
            </a:r>
            <a:r>
              <a:rPr lang="en-US" dirty="0" smtClean="0"/>
              <a:t>, </a:t>
            </a:r>
            <a:r>
              <a:rPr lang="en-US" dirty="0" err="1" smtClean="0"/>
              <a:t>ইসলাম</a:t>
            </a:r>
            <a:r>
              <a:rPr lang="en-US" dirty="0" smtClean="0"/>
              <a:t> </a:t>
            </a:r>
            <a:r>
              <a:rPr lang="en-US" dirty="0" err="1" smtClean="0"/>
              <a:t>মুসা</a:t>
            </a:r>
            <a:r>
              <a:rPr lang="en-US" dirty="0" smtClean="0"/>
              <a:t> (</a:t>
            </a:r>
            <a:r>
              <a:rPr lang="en-US" dirty="0" err="1" smtClean="0"/>
              <a:t>আঃ</a:t>
            </a:r>
            <a:r>
              <a:rPr lang="en-US" dirty="0" smtClean="0"/>
              <a:t>) </a:t>
            </a:r>
            <a:r>
              <a:rPr lang="en-US" dirty="0" err="1" smtClean="0"/>
              <a:t>এর</a:t>
            </a:r>
            <a:r>
              <a:rPr lang="en-US" dirty="0" smtClean="0"/>
              <a:t> </a:t>
            </a:r>
            <a:r>
              <a:rPr lang="en-US" dirty="0" err="1" smtClean="0"/>
              <a:t>ধর্ম</a:t>
            </a:r>
            <a:r>
              <a:rPr lang="en-US" dirty="0" smtClean="0"/>
              <a:t>, </a:t>
            </a:r>
            <a:r>
              <a:rPr lang="en-US" dirty="0" err="1" smtClean="0"/>
              <a:t>ইসলাম</a:t>
            </a:r>
            <a:r>
              <a:rPr lang="en-US" dirty="0" smtClean="0"/>
              <a:t> </a:t>
            </a:r>
            <a:r>
              <a:rPr lang="en-US" dirty="0" err="1" smtClean="0"/>
              <a:t>ঈশা</a:t>
            </a:r>
            <a:r>
              <a:rPr lang="en-US" dirty="0" smtClean="0"/>
              <a:t> (</a:t>
            </a:r>
            <a:r>
              <a:rPr lang="en-US" dirty="0" err="1" smtClean="0"/>
              <a:t>আঃ</a:t>
            </a:r>
            <a:r>
              <a:rPr lang="en-US" dirty="0" smtClean="0"/>
              <a:t>) </a:t>
            </a:r>
            <a:r>
              <a:rPr lang="en-US" dirty="0" err="1" smtClean="0"/>
              <a:t>এর</a:t>
            </a:r>
            <a:r>
              <a:rPr lang="en-US" dirty="0" smtClean="0"/>
              <a:t> </a:t>
            </a:r>
            <a:r>
              <a:rPr lang="en-US" dirty="0" err="1" smtClean="0"/>
              <a:t>ধর্ম</a:t>
            </a:r>
            <a:r>
              <a:rPr lang="en-US" dirty="0" smtClean="0"/>
              <a:t>, </a:t>
            </a:r>
            <a:r>
              <a:rPr lang="en-US" dirty="0" err="1" smtClean="0"/>
              <a:t>ইসলাম</a:t>
            </a:r>
            <a:r>
              <a:rPr lang="en-US" dirty="0" smtClean="0"/>
              <a:t> </a:t>
            </a:r>
            <a:r>
              <a:rPr lang="en-US" dirty="0" err="1" smtClean="0"/>
              <a:t>মোহাম্মদ</a:t>
            </a:r>
            <a:r>
              <a:rPr lang="en-US" dirty="0" smtClean="0"/>
              <a:t> (</a:t>
            </a:r>
            <a:r>
              <a:rPr lang="en-US" dirty="0" err="1" smtClean="0"/>
              <a:t>সঃ</a:t>
            </a:r>
            <a:r>
              <a:rPr lang="en-US" dirty="0" smtClean="0"/>
              <a:t>) </a:t>
            </a:r>
            <a:r>
              <a:rPr lang="en-US" dirty="0" err="1" smtClean="0"/>
              <a:t>এর</a:t>
            </a:r>
            <a:r>
              <a:rPr lang="en-US" dirty="0" smtClean="0"/>
              <a:t> </a:t>
            </a:r>
            <a:r>
              <a:rPr lang="en-US" dirty="0" err="1" smtClean="0"/>
              <a:t>ধর্ম</a:t>
            </a:r>
            <a:r>
              <a:rPr lang="en-US" dirty="0" smtClean="0"/>
              <a:t>। </a:t>
            </a:r>
            <a:r>
              <a:rPr lang="en-US" dirty="0" err="1" smtClean="0"/>
              <a:t>ইসলাম</a:t>
            </a:r>
            <a:r>
              <a:rPr lang="en-US" dirty="0" smtClean="0"/>
              <a:t> ই পৃথিবীর </a:t>
            </a:r>
            <a:r>
              <a:rPr lang="en-US" dirty="0" err="1" smtClean="0"/>
              <a:t>সবচেয়ে</a:t>
            </a:r>
            <a:r>
              <a:rPr lang="en-US" dirty="0" smtClean="0"/>
              <a:t> </a:t>
            </a:r>
            <a:r>
              <a:rPr lang="en-US" dirty="0" err="1" smtClean="0"/>
              <a:t>পুরাতন</a:t>
            </a:r>
            <a:r>
              <a:rPr lang="en-US" dirty="0" smtClean="0"/>
              <a:t> </a:t>
            </a:r>
            <a:r>
              <a:rPr lang="en-US" dirty="0" err="1" smtClean="0"/>
              <a:t>ধর্ম</a:t>
            </a:r>
            <a:r>
              <a:rPr lang="en-US" dirty="0" smtClean="0"/>
              <a:t>, </a:t>
            </a:r>
            <a:r>
              <a:rPr lang="en-US" dirty="0" err="1"/>
              <a:t>ইসলাম</a:t>
            </a:r>
            <a:r>
              <a:rPr lang="en-US" dirty="0"/>
              <a:t> ই </a:t>
            </a:r>
            <a:r>
              <a:rPr lang="en-US" dirty="0" err="1" smtClean="0"/>
              <a:t>একমাত্র</a:t>
            </a:r>
            <a:r>
              <a:rPr lang="en-US" dirty="0" smtClean="0"/>
              <a:t> </a:t>
            </a:r>
            <a:r>
              <a:rPr lang="en-US" dirty="0" err="1" smtClean="0"/>
              <a:t>ধর্ম</a:t>
            </a:r>
            <a:r>
              <a:rPr lang="en-US" dirty="0" smtClean="0"/>
              <a:t>। </a:t>
            </a:r>
          </a:p>
          <a:p>
            <a:pPr algn="ctr"/>
            <a:r>
              <a:rPr lang="en-US" dirty="0" err="1" smtClean="0"/>
              <a:t>খ্রিস্ট</a:t>
            </a:r>
            <a:r>
              <a:rPr lang="en-US" dirty="0" smtClean="0"/>
              <a:t> </a:t>
            </a:r>
            <a:r>
              <a:rPr lang="en-US" dirty="0" err="1" smtClean="0"/>
              <a:t>ধর্মের</a:t>
            </a:r>
            <a:r>
              <a:rPr lang="en-US" dirty="0" smtClean="0"/>
              <a:t> </a:t>
            </a:r>
            <a:r>
              <a:rPr lang="en-US" dirty="0" err="1" smtClean="0"/>
              <a:t>নাম</a:t>
            </a:r>
            <a:r>
              <a:rPr lang="en-US" dirty="0" smtClean="0"/>
              <a:t> </a:t>
            </a:r>
            <a:r>
              <a:rPr lang="en-US" dirty="0" err="1" smtClean="0"/>
              <a:t>বাইবেলের</a:t>
            </a:r>
            <a:r>
              <a:rPr lang="en-US" dirty="0" smtClean="0"/>
              <a:t> </a:t>
            </a:r>
            <a:r>
              <a:rPr lang="en-US" dirty="0" err="1" smtClean="0"/>
              <a:t>কোথাও</a:t>
            </a:r>
            <a:r>
              <a:rPr lang="en-US" dirty="0" smtClean="0"/>
              <a:t> </a:t>
            </a:r>
            <a:r>
              <a:rPr lang="en-US" dirty="0" err="1" smtClean="0"/>
              <a:t>উল্লেখ</a:t>
            </a:r>
            <a:r>
              <a:rPr lang="en-US" dirty="0" smtClean="0"/>
              <a:t> </a:t>
            </a:r>
            <a:r>
              <a:rPr lang="en-US" dirty="0" err="1" smtClean="0"/>
              <a:t>নাই</a:t>
            </a:r>
            <a:r>
              <a:rPr lang="en-US" dirty="0" smtClean="0"/>
              <a:t>, </a:t>
            </a:r>
            <a:r>
              <a:rPr lang="en-US" dirty="0" err="1" smtClean="0"/>
              <a:t>ইহুদী</a:t>
            </a:r>
            <a:r>
              <a:rPr lang="en-US" dirty="0" smtClean="0"/>
              <a:t> </a:t>
            </a:r>
            <a:r>
              <a:rPr lang="en-US" dirty="0" err="1" smtClean="0"/>
              <a:t>ধর্মের</a:t>
            </a:r>
            <a:r>
              <a:rPr lang="en-US" dirty="0" smtClean="0"/>
              <a:t> </a:t>
            </a:r>
            <a:r>
              <a:rPr lang="en-US" dirty="0" err="1" smtClean="0"/>
              <a:t>নাম</a:t>
            </a:r>
            <a:r>
              <a:rPr lang="en-US" dirty="0" smtClean="0"/>
              <a:t> </a:t>
            </a:r>
            <a:r>
              <a:rPr lang="en-US" dirty="0" err="1" smtClean="0"/>
              <a:t>তাওরাতের</a:t>
            </a:r>
            <a:r>
              <a:rPr lang="en-US" dirty="0" smtClean="0"/>
              <a:t> </a:t>
            </a:r>
            <a:r>
              <a:rPr lang="en-US" dirty="0" err="1" smtClean="0"/>
              <a:t>কোথাও</a:t>
            </a:r>
            <a:r>
              <a:rPr lang="en-US" dirty="0" smtClean="0"/>
              <a:t> </a:t>
            </a:r>
            <a:r>
              <a:rPr lang="en-US" dirty="0" err="1" smtClean="0"/>
              <a:t>উল্লেখ</a:t>
            </a:r>
            <a:r>
              <a:rPr lang="en-US" dirty="0" smtClean="0"/>
              <a:t> </a:t>
            </a:r>
            <a:r>
              <a:rPr lang="en-US" dirty="0" err="1" smtClean="0"/>
              <a:t>নাই</a:t>
            </a:r>
            <a:r>
              <a:rPr lang="en-US" dirty="0" smtClean="0"/>
              <a:t>, </a:t>
            </a:r>
            <a:r>
              <a:rPr lang="en-US" dirty="0" err="1" smtClean="0"/>
              <a:t>এই</a:t>
            </a:r>
            <a:r>
              <a:rPr lang="en-US" dirty="0" smtClean="0"/>
              <a:t> </a:t>
            </a:r>
            <a:r>
              <a:rPr lang="en-US" dirty="0" err="1" smtClean="0"/>
              <a:t>ইহুদী</a:t>
            </a:r>
            <a:r>
              <a:rPr lang="en-US" dirty="0" smtClean="0"/>
              <a:t>, </a:t>
            </a:r>
            <a:r>
              <a:rPr lang="en-US" dirty="0" err="1" smtClean="0"/>
              <a:t>খ্রিস্টান</a:t>
            </a:r>
            <a:r>
              <a:rPr lang="en-US" dirty="0" smtClean="0"/>
              <a:t>, </a:t>
            </a:r>
            <a:r>
              <a:rPr lang="en-US" dirty="0" err="1" smtClean="0"/>
              <a:t>নামগুলো</a:t>
            </a:r>
            <a:r>
              <a:rPr lang="en-US" dirty="0" smtClean="0"/>
              <a:t> </a:t>
            </a:r>
            <a:r>
              <a:rPr lang="en-US" dirty="0" err="1" smtClean="0"/>
              <a:t>মানুষের</a:t>
            </a:r>
            <a:r>
              <a:rPr lang="en-US" dirty="0" smtClean="0"/>
              <a:t> </a:t>
            </a:r>
            <a:r>
              <a:rPr lang="en-US" dirty="0" err="1" smtClean="0"/>
              <a:t>বানানো</a:t>
            </a:r>
            <a:r>
              <a:rPr lang="en-US" dirty="0" smtClean="0"/>
              <a:t> </a:t>
            </a:r>
            <a:r>
              <a:rPr lang="en-US" dirty="0" err="1" smtClean="0"/>
              <a:t>নাম</a:t>
            </a:r>
            <a:r>
              <a:rPr lang="en-US" dirty="0" smtClean="0"/>
              <a:t>। </a:t>
            </a:r>
            <a:r>
              <a:rPr lang="en-US" dirty="0" err="1" smtClean="0"/>
              <a:t>কারন</a:t>
            </a:r>
            <a:r>
              <a:rPr lang="en-US" dirty="0" smtClean="0"/>
              <a:t> </a:t>
            </a:r>
            <a:r>
              <a:rPr lang="en-US" dirty="0" err="1" smtClean="0"/>
              <a:t>ওনাদের</a:t>
            </a:r>
            <a:r>
              <a:rPr lang="en-US" dirty="0" smtClean="0"/>
              <a:t> </a:t>
            </a:r>
            <a:r>
              <a:rPr lang="en-US" dirty="0" err="1" smtClean="0"/>
              <a:t>ধর্ম</a:t>
            </a:r>
            <a:r>
              <a:rPr lang="en-US" dirty="0" smtClean="0"/>
              <a:t> </a:t>
            </a:r>
            <a:r>
              <a:rPr lang="en-US" dirty="0" err="1" smtClean="0"/>
              <a:t>ছিল-ইসলাম</a:t>
            </a:r>
            <a:r>
              <a:rPr lang="en-US" dirty="0" smtClean="0"/>
              <a:t>।</a:t>
            </a:r>
            <a:endParaRPr lang="en-US" dirty="0"/>
          </a:p>
        </p:txBody>
      </p:sp>
      <p:sp>
        <p:nvSpPr>
          <p:cNvPr id="5" name="Oval Callout 4"/>
          <p:cNvSpPr/>
          <p:nvPr/>
        </p:nvSpPr>
        <p:spPr>
          <a:xfrm>
            <a:off x="8292476" y="2999787"/>
            <a:ext cx="3899524" cy="2688712"/>
          </a:xfrm>
          <a:prstGeom prst="wedgeEllipseCallou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rgbClr val="333333"/>
                </a:solidFill>
                <a:latin typeface="Roboto"/>
              </a:rPr>
              <a:t>আল কোরআন ৪২:১৩ </a:t>
            </a:r>
            <a:r>
              <a:rPr lang="as-IN" sz="1200" dirty="0">
                <a:solidFill>
                  <a:srgbClr val="333333"/>
                </a:solidFill>
                <a:latin typeface="Roboto"/>
              </a:rPr>
              <a:t>তিনি তোমাদের জন্যে দ্বীনের ক্ষেত্রে সে পথই নিধারিত করেছেন, যার আদেশ দিয়েছিলেন নূহকে, যা আমি প্রত্যাদেশ করেছি আপনার প্রতি এবং যার আদেশ দিয়েছিলাম ইব্রাহীম, মূসা ও ঈসাকে এই মর্মে যে, তোমরা দ্বীনকে প্রতিষ্ঠিত কর এবং তাতে অনৈক্য সৃষ্টি করো না। আপনি </a:t>
            </a:r>
            <a:r>
              <a:rPr lang="en-US" sz="1200" dirty="0" err="1" smtClean="0">
                <a:solidFill>
                  <a:srgbClr val="333333"/>
                </a:solidFill>
                <a:latin typeface="Roboto"/>
              </a:rPr>
              <a:t>আল্লাহ</a:t>
            </a:r>
            <a:r>
              <a:rPr lang="en-US" sz="1200" dirty="0" smtClean="0">
                <a:solidFill>
                  <a:srgbClr val="333333"/>
                </a:solidFill>
                <a:latin typeface="Roboto"/>
              </a:rPr>
              <a:t> </a:t>
            </a:r>
            <a:r>
              <a:rPr lang="en-US" sz="1200" dirty="0" err="1" smtClean="0">
                <a:solidFill>
                  <a:srgbClr val="333333"/>
                </a:solidFill>
                <a:latin typeface="Roboto"/>
              </a:rPr>
              <a:t>এর</a:t>
            </a:r>
            <a:r>
              <a:rPr lang="en-US" sz="1200" dirty="0" smtClean="0">
                <a:solidFill>
                  <a:srgbClr val="333333"/>
                </a:solidFill>
                <a:latin typeface="Roboto"/>
              </a:rPr>
              <a:t> </a:t>
            </a:r>
            <a:r>
              <a:rPr lang="en-US" sz="1200" dirty="0" err="1" smtClean="0">
                <a:solidFill>
                  <a:srgbClr val="333333"/>
                </a:solidFill>
                <a:latin typeface="Roboto"/>
              </a:rPr>
              <a:t>সাথে</a:t>
            </a:r>
            <a:r>
              <a:rPr lang="en-US" sz="1200" dirty="0" smtClean="0">
                <a:solidFill>
                  <a:srgbClr val="333333"/>
                </a:solidFill>
                <a:latin typeface="Roboto"/>
              </a:rPr>
              <a:t> </a:t>
            </a:r>
            <a:r>
              <a:rPr lang="en-US" sz="1200" dirty="0" err="1" smtClean="0">
                <a:solidFill>
                  <a:srgbClr val="333333"/>
                </a:solidFill>
                <a:latin typeface="Roboto"/>
              </a:rPr>
              <a:t>শিরক-কারিদের</a:t>
            </a:r>
            <a:r>
              <a:rPr lang="en-US" sz="1200" dirty="0" smtClean="0">
                <a:solidFill>
                  <a:srgbClr val="333333"/>
                </a:solidFill>
                <a:latin typeface="Roboto"/>
              </a:rPr>
              <a:t> </a:t>
            </a:r>
            <a:r>
              <a:rPr lang="as-IN" sz="1200" dirty="0" smtClean="0">
                <a:solidFill>
                  <a:srgbClr val="333333"/>
                </a:solidFill>
                <a:latin typeface="Roboto"/>
              </a:rPr>
              <a:t> </a:t>
            </a:r>
            <a:r>
              <a:rPr lang="as-IN" sz="1200" dirty="0">
                <a:solidFill>
                  <a:srgbClr val="333333"/>
                </a:solidFill>
                <a:latin typeface="Roboto"/>
              </a:rPr>
              <a:t>যে বিষয়ের প্রতি আমন্ত্রণ জানান, তা তাদের কাছে </a:t>
            </a:r>
            <a:r>
              <a:rPr lang="en-US" sz="1200" dirty="0" err="1" smtClean="0">
                <a:solidFill>
                  <a:srgbClr val="333333"/>
                </a:solidFill>
                <a:latin typeface="Roboto"/>
              </a:rPr>
              <a:t>কঠিন</a:t>
            </a:r>
            <a:r>
              <a:rPr lang="en-US" sz="1200" dirty="0" smtClean="0">
                <a:solidFill>
                  <a:srgbClr val="333333"/>
                </a:solidFill>
                <a:latin typeface="Roboto"/>
              </a:rPr>
              <a:t> </a:t>
            </a:r>
            <a:r>
              <a:rPr lang="as-IN" sz="1200" dirty="0" smtClean="0">
                <a:solidFill>
                  <a:srgbClr val="333333"/>
                </a:solidFill>
                <a:latin typeface="Roboto"/>
              </a:rPr>
              <a:t> </a:t>
            </a:r>
            <a:r>
              <a:rPr lang="as-IN" sz="1200" dirty="0">
                <a:solidFill>
                  <a:srgbClr val="333333"/>
                </a:solidFill>
                <a:latin typeface="Roboto"/>
              </a:rPr>
              <a:t>বলে মনে হয়</a:t>
            </a:r>
            <a:r>
              <a:rPr lang="as-IN" sz="1200" dirty="0" smtClean="0">
                <a:solidFill>
                  <a:srgbClr val="333333"/>
                </a:solidFill>
                <a:latin typeface="Roboto"/>
              </a:rPr>
              <a:t>।</a:t>
            </a:r>
            <a:endParaRPr lang="en-US" sz="1200" dirty="0"/>
          </a:p>
        </p:txBody>
      </p:sp>
      <p:sp>
        <p:nvSpPr>
          <p:cNvPr id="6" name="Oval Callout 5"/>
          <p:cNvSpPr/>
          <p:nvPr/>
        </p:nvSpPr>
        <p:spPr>
          <a:xfrm>
            <a:off x="0" y="6254897"/>
            <a:ext cx="1026941" cy="466578"/>
          </a:xfrm>
          <a:prstGeom prst="wedgeEllipseCallou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উত্তর  </a:t>
            </a:r>
            <a:endParaRPr lang="en-US" dirty="0"/>
          </a:p>
        </p:txBody>
      </p:sp>
      <p:sp>
        <p:nvSpPr>
          <p:cNvPr id="7" name="Oval Callout 6"/>
          <p:cNvSpPr/>
          <p:nvPr/>
        </p:nvSpPr>
        <p:spPr>
          <a:xfrm>
            <a:off x="0" y="0"/>
            <a:ext cx="1026941" cy="466578"/>
          </a:xfrm>
          <a:prstGeom prst="wedgeEllipseCallou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প্রশ্ন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61953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233181" y="436099"/>
            <a:ext cx="323557" cy="59787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Callout 2"/>
          <p:cNvSpPr/>
          <p:nvPr/>
        </p:nvSpPr>
        <p:spPr>
          <a:xfrm>
            <a:off x="5880292" y="182880"/>
            <a:ext cx="5219115" cy="984738"/>
          </a:xfrm>
          <a:prstGeom prst="wedgeEllipseCallou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আদম</a:t>
            </a:r>
            <a:r>
              <a:rPr lang="en-US" dirty="0" smtClean="0"/>
              <a:t> (</a:t>
            </a:r>
            <a:r>
              <a:rPr lang="en-US" dirty="0" err="1" smtClean="0"/>
              <a:t>আঃ</a:t>
            </a:r>
            <a:r>
              <a:rPr lang="en-US" dirty="0" smtClean="0"/>
              <a:t>)</a:t>
            </a:r>
          </a:p>
          <a:p>
            <a:pPr algn="ctr"/>
            <a:r>
              <a:rPr lang="en-US" dirty="0" err="1" smtClean="0"/>
              <a:t>এক</a:t>
            </a:r>
            <a:r>
              <a:rPr lang="en-US" dirty="0" smtClean="0"/>
              <a:t> </a:t>
            </a:r>
            <a:r>
              <a:rPr lang="en-US" dirty="0" err="1" smtClean="0"/>
              <a:t>আল্লাহ</a:t>
            </a:r>
            <a:r>
              <a:rPr lang="en-US" dirty="0" smtClean="0"/>
              <a:t> </a:t>
            </a:r>
            <a:r>
              <a:rPr lang="en-US" dirty="0" err="1" smtClean="0"/>
              <a:t>এর</a:t>
            </a:r>
            <a:r>
              <a:rPr lang="en-US" dirty="0" smtClean="0"/>
              <a:t> </a:t>
            </a:r>
            <a:r>
              <a:rPr lang="en-US" dirty="0" err="1" smtClean="0"/>
              <a:t>আনুগত্য</a:t>
            </a:r>
            <a:r>
              <a:rPr lang="en-US" dirty="0" smtClean="0"/>
              <a:t> </a:t>
            </a:r>
            <a:r>
              <a:rPr lang="en-US" dirty="0" err="1" smtClean="0"/>
              <a:t>কর</a:t>
            </a:r>
            <a:endParaRPr lang="en-US" dirty="0"/>
          </a:p>
        </p:txBody>
      </p:sp>
      <p:sp>
        <p:nvSpPr>
          <p:cNvPr id="4" name="Oval Callout 3"/>
          <p:cNvSpPr/>
          <p:nvPr/>
        </p:nvSpPr>
        <p:spPr>
          <a:xfrm>
            <a:off x="0" y="182880"/>
            <a:ext cx="4909625" cy="1195753"/>
          </a:xfrm>
          <a:prstGeom prst="wedgeEllipseCallou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মানুষ</a:t>
            </a:r>
            <a:r>
              <a:rPr lang="en-US" dirty="0" smtClean="0"/>
              <a:t> </a:t>
            </a:r>
            <a:r>
              <a:rPr lang="en-US" dirty="0" err="1" smtClean="0"/>
              <a:t>এক</a:t>
            </a:r>
            <a:r>
              <a:rPr lang="en-US" dirty="0" smtClean="0"/>
              <a:t> </a:t>
            </a:r>
            <a:r>
              <a:rPr lang="en-US" dirty="0" err="1" smtClean="0"/>
              <a:t>আল্লাহ</a:t>
            </a:r>
            <a:r>
              <a:rPr lang="en-US" dirty="0" smtClean="0"/>
              <a:t> </a:t>
            </a:r>
            <a:r>
              <a:rPr lang="en-US" dirty="0" err="1" smtClean="0"/>
              <a:t>এর</a:t>
            </a:r>
            <a:r>
              <a:rPr lang="en-US" dirty="0" smtClean="0"/>
              <a:t> </a:t>
            </a:r>
            <a:r>
              <a:rPr lang="en-US" dirty="0" err="1" smtClean="0"/>
              <a:t>আনুগত্য</a:t>
            </a:r>
            <a:r>
              <a:rPr lang="en-US" dirty="0" smtClean="0"/>
              <a:t> </a:t>
            </a:r>
            <a:r>
              <a:rPr lang="en-US" dirty="0" err="1" smtClean="0"/>
              <a:t>বাদ</a:t>
            </a:r>
            <a:r>
              <a:rPr lang="en-US" dirty="0" smtClean="0"/>
              <a:t> </a:t>
            </a:r>
            <a:r>
              <a:rPr lang="en-US" dirty="0" err="1" smtClean="0"/>
              <a:t>দিয়ে</a:t>
            </a:r>
            <a:r>
              <a:rPr lang="en-US" dirty="0" smtClean="0"/>
              <a:t> </a:t>
            </a:r>
            <a:r>
              <a:rPr lang="en-US" dirty="0" err="1" smtClean="0"/>
              <a:t>মূর্তি</a:t>
            </a:r>
            <a:r>
              <a:rPr lang="en-US" dirty="0" smtClean="0"/>
              <a:t> </a:t>
            </a:r>
            <a:r>
              <a:rPr lang="en-US" dirty="0" err="1" smtClean="0"/>
              <a:t>পূজা</a:t>
            </a:r>
            <a:r>
              <a:rPr lang="en-US" dirty="0" smtClean="0"/>
              <a:t> </a:t>
            </a:r>
            <a:r>
              <a:rPr lang="en-US" dirty="0" err="1" smtClean="0"/>
              <a:t>শুরু</a:t>
            </a:r>
            <a:r>
              <a:rPr lang="en-US" dirty="0" smtClean="0"/>
              <a:t> </a:t>
            </a:r>
            <a:r>
              <a:rPr lang="en-US" dirty="0" err="1" smtClean="0"/>
              <a:t>করলো</a:t>
            </a:r>
            <a:r>
              <a:rPr lang="en-US" dirty="0" smtClean="0"/>
              <a:t>। (</a:t>
            </a:r>
            <a:r>
              <a:rPr lang="en-US" dirty="0" err="1" smtClean="0"/>
              <a:t>হিন্দু</a:t>
            </a:r>
            <a:r>
              <a:rPr lang="en-US" dirty="0" smtClean="0"/>
              <a:t> </a:t>
            </a:r>
            <a:r>
              <a:rPr lang="en-US" dirty="0" err="1" smtClean="0"/>
              <a:t>অথবা</a:t>
            </a:r>
            <a:r>
              <a:rPr lang="en-US" dirty="0" smtClean="0"/>
              <a:t> </a:t>
            </a:r>
            <a:r>
              <a:rPr lang="en-US" dirty="0" err="1" smtClean="0"/>
              <a:t>সনাতন</a:t>
            </a:r>
            <a:r>
              <a:rPr lang="en-US" dirty="0" smtClean="0"/>
              <a:t> </a:t>
            </a:r>
            <a:r>
              <a:rPr lang="en-US" dirty="0" err="1" smtClean="0"/>
              <a:t>ধর্ম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5" name="Oval Callout 4"/>
          <p:cNvSpPr/>
          <p:nvPr/>
        </p:nvSpPr>
        <p:spPr>
          <a:xfrm>
            <a:off x="5880293" y="1448972"/>
            <a:ext cx="5219115" cy="984738"/>
          </a:xfrm>
          <a:prstGeom prst="wedgeEllipseCallou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নূহ</a:t>
            </a:r>
            <a:r>
              <a:rPr lang="en-US" dirty="0" smtClean="0"/>
              <a:t> (</a:t>
            </a:r>
            <a:r>
              <a:rPr lang="en-US" dirty="0" err="1" smtClean="0"/>
              <a:t>আঃ</a:t>
            </a:r>
            <a:r>
              <a:rPr lang="en-US" dirty="0" smtClean="0"/>
              <a:t>)</a:t>
            </a:r>
          </a:p>
          <a:p>
            <a:pPr algn="ctr"/>
            <a:r>
              <a:rPr lang="en-US" dirty="0" err="1" smtClean="0"/>
              <a:t>এক</a:t>
            </a:r>
            <a:r>
              <a:rPr lang="en-US" dirty="0" smtClean="0"/>
              <a:t> </a:t>
            </a:r>
            <a:r>
              <a:rPr lang="en-US" dirty="0" err="1" smtClean="0"/>
              <a:t>আল্লাহ</a:t>
            </a:r>
            <a:r>
              <a:rPr lang="en-US" dirty="0" smtClean="0"/>
              <a:t> </a:t>
            </a:r>
            <a:r>
              <a:rPr lang="en-US" dirty="0" err="1" smtClean="0"/>
              <a:t>এর</a:t>
            </a:r>
            <a:r>
              <a:rPr lang="en-US" dirty="0" smtClean="0"/>
              <a:t> </a:t>
            </a:r>
            <a:r>
              <a:rPr lang="en-US" dirty="0" err="1" smtClean="0"/>
              <a:t>আনুগত্য</a:t>
            </a:r>
            <a:r>
              <a:rPr lang="en-US" dirty="0" smtClean="0"/>
              <a:t> </a:t>
            </a:r>
            <a:r>
              <a:rPr lang="en-US" dirty="0" err="1" smtClean="0"/>
              <a:t>কর</a:t>
            </a:r>
            <a:endParaRPr lang="en-US" dirty="0"/>
          </a:p>
        </p:txBody>
      </p:sp>
      <p:sp>
        <p:nvSpPr>
          <p:cNvPr id="6" name="Oval Callout 5"/>
          <p:cNvSpPr/>
          <p:nvPr/>
        </p:nvSpPr>
        <p:spPr>
          <a:xfrm>
            <a:off x="469582" y="1941341"/>
            <a:ext cx="3685735" cy="590844"/>
          </a:xfrm>
          <a:prstGeom prst="wedgeEllipseCallou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এথিনিজম</a:t>
            </a:r>
            <a:r>
              <a:rPr lang="en-US" dirty="0" smtClean="0"/>
              <a:t> (</a:t>
            </a:r>
            <a:r>
              <a:rPr lang="en-US" dirty="0" err="1" smtClean="0"/>
              <a:t>সূর্য</a:t>
            </a:r>
            <a:r>
              <a:rPr lang="en-US" dirty="0" smtClean="0"/>
              <a:t>) </a:t>
            </a:r>
            <a:endParaRPr lang="en-US" dirty="0"/>
          </a:p>
        </p:txBody>
      </p:sp>
      <p:sp>
        <p:nvSpPr>
          <p:cNvPr id="7" name="Oval Callout 6"/>
          <p:cNvSpPr/>
          <p:nvPr/>
        </p:nvSpPr>
        <p:spPr>
          <a:xfrm>
            <a:off x="464234" y="2954215"/>
            <a:ext cx="4206240" cy="942536"/>
          </a:xfrm>
          <a:prstGeom prst="wedgeEllipseCallou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কিছু</a:t>
            </a:r>
            <a:r>
              <a:rPr lang="en-US" dirty="0" smtClean="0"/>
              <a:t> </a:t>
            </a:r>
            <a:r>
              <a:rPr lang="en-US" dirty="0" err="1" smtClean="0"/>
              <a:t>নির্দিষ্ট</a:t>
            </a:r>
            <a:r>
              <a:rPr lang="en-US" dirty="0" smtClean="0"/>
              <a:t> </a:t>
            </a:r>
            <a:r>
              <a:rPr lang="en-US" dirty="0" err="1" smtClean="0"/>
              <a:t>অনুষ্ঠান</a:t>
            </a:r>
            <a:r>
              <a:rPr lang="en-US" dirty="0" smtClean="0"/>
              <a:t> ( </a:t>
            </a:r>
            <a:r>
              <a:rPr lang="en-US" dirty="0" err="1" smtClean="0"/>
              <a:t>বোদ্ধ</a:t>
            </a:r>
            <a:r>
              <a:rPr lang="en-US" dirty="0" smtClean="0"/>
              <a:t> </a:t>
            </a:r>
            <a:r>
              <a:rPr lang="en-US" dirty="0" err="1" smtClean="0"/>
              <a:t>ধর্ম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8" name="Oval Callout 7"/>
          <p:cNvSpPr/>
          <p:nvPr/>
        </p:nvSpPr>
        <p:spPr>
          <a:xfrm>
            <a:off x="5556738" y="2813538"/>
            <a:ext cx="5219115" cy="984738"/>
          </a:xfrm>
          <a:prstGeom prst="wedgeEllipseCallou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ইব্রাহিম</a:t>
            </a:r>
            <a:r>
              <a:rPr lang="en-US" dirty="0" smtClean="0"/>
              <a:t>  (</a:t>
            </a:r>
            <a:r>
              <a:rPr lang="en-US" dirty="0" err="1" smtClean="0"/>
              <a:t>আঃ</a:t>
            </a:r>
            <a:r>
              <a:rPr lang="en-US" dirty="0" smtClean="0"/>
              <a:t>)</a:t>
            </a:r>
          </a:p>
          <a:p>
            <a:pPr algn="ctr"/>
            <a:r>
              <a:rPr lang="en-US" dirty="0" err="1" smtClean="0"/>
              <a:t>এক</a:t>
            </a:r>
            <a:r>
              <a:rPr lang="en-US" dirty="0" smtClean="0"/>
              <a:t> </a:t>
            </a:r>
            <a:r>
              <a:rPr lang="en-US" dirty="0" err="1" smtClean="0"/>
              <a:t>আল্লাহ</a:t>
            </a:r>
            <a:r>
              <a:rPr lang="en-US" dirty="0" smtClean="0"/>
              <a:t> </a:t>
            </a:r>
            <a:r>
              <a:rPr lang="en-US" dirty="0" err="1" smtClean="0"/>
              <a:t>এর</a:t>
            </a:r>
            <a:r>
              <a:rPr lang="en-US" dirty="0" smtClean="0"/>
              <a:t> </a:t>
            </a:r>
            <a:r>
              <a:rPr lang="en-US" dirty="0" err="1" smtClean="0"/>
              <a:t>আনুগত্য</a:t>
            </a:r>
            <a:r>
              <a:rPr lang="en-US" dirty="0" smtClean="0"/>
              <a:t> </a:t>
            </a:r>
            <a:r>
              <a:rPr lang="en-US" dirty="0" err="1" smtClean="0"/>
              <a:t>কর</a:t>
            </a:r>
            <a:endParaRPr lang="en-US" dirty="0"/>
          </a:p>
        </p:txBody>
      </p:sp>
      <p:sp>
        <p:nvSpPr>
          <p:cNvPr id="9" name="Oval Callout 8"/>
          <p:cNvSpPr/>
          <p:nvPr/>
        </p:nvSpPr>
        <p:spPr>
          <a:xfrm>
            <a:off x="5681004" y="4178102"/>
            <a:ext cx="5798234" cy="1744395"/>
          </a:xfrm>
          <a:prstGeom prst="wedgeEllipseCallou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মুসা</a:t>
            </a:r>
            <a:r>
              <a:rPr lang="en-US" dirty="0" smtClean="0"/>
              <a:t>  (</a:t>
            </a:r>
            <a:r>
              <a:rPr lang="en-US" dirty="0" err="1" smtClean="0"/>
              <a:t>আঃ</a:t>
            </a:r>
            <a:r>
              <a:rPr lang="en-US" dirty="0" smtClean="0"/>
              <a:t>)</a:t>
            </a:r>
          </a:p>
          <a:p>
            <a:pPr algn="ctr"/>
            <a:r>
              <a:rPr lang="en-US" dirty="0" err="1" smtClean="0"/>
              <a:t>এক</a:t>
            </a:r>
            <a:r>
              <a:rPr lang="en-US" dirty="0" smtClean="0"/>
              <a:t> </a:t>
            </a:r>
            <a:r>
              <a:rPr lang="en-US" dirty="0" err="1" smtClean="0"/>
              <a:t>আল্লাহ</a:t>
            </a:r>
            <a:r>
              <a:rPr lang="en-US" dirty="0" smtClean="0"/>
              <a:t> </a:t>
            </a:r>
            <a:r>
              <a:rPr lang="en-US" dirty="0" err="1" smtClean="0"/>
              <a:t>এর</a:t>
            </a:r>
            <a:r>
              <a:rPr lang="en-US" dirty="0" smtClean="0"/>
              <a:t> </a:t>
            </a:r>
            <a:r>
              <a:rPr lang="en-US" dirty="0" err="1" smtClean="0"/>
              <a:t>আনুগত্য</a:t>
            </a:r>
            <a:r>
              <a:rPr lang="en-US" dirty="0" smtClean="0"/>
              <a:t> </a:t>
            </a:r>
            <a:r>
              <a:rPr lang="en-US" dirty="0" err="1" smtClean="0"/>
              <a:t>কর</a:t>
            </a:r>
            <a:endParaRPr lang="en-US" dirty="0" smtClean="0"/>
          </a:p>
          <a:p>
            <a:pPr algn="ctr"/>
            <a:r>
              <a:rPr lang="en-US" dirty="0" err="1"/>
              <a:t>তাওরাত</a:t>
            </a:r>
            <a:r>
              <a:rPr lang="en-US" dirty="0"/>
              <a:t> (</a:t>
            </a:r>
            <a:r>
              <a:rPr lang="en-US" dirty="0" err="1"/>
              <a:t>জেনেসিস</a:t>
            </a:r>
            <a:r>
              <a:rPr lang="en-US" dirty="0"/>
              <a:t> ১৭:৩)</a:t>
            </a:r>
          </a:p>
          <a:p>
            <a:pPr algn="ctr"/>
            <a:r>
              <a:rPr lang="en-US" dirty="0"/>
              <a:t> </a:t>
            </a:r>
            <a:r>
              <a:rPr lang="en-US" dirty="0" err="1"/>
              <a:t>তাওরাত</a:t>
            </a:r>
            <a:r>
              <a:rPr lang="en-US" dirty="0"/>
              <a:t> (</a:t>
            </a:r>
            <a:r>
              <a:rPr lang="en-US" dirty="0" err="1"/>
              <a:t>এক্সোডাস</a:t>
            </a:r>
            <a:r>
              <a:rPr lang="en-US" dirty="0"/>
              <a:t> ২০:৩)</a:t>
            </a:r>
          </a:p>
          <a:p>
            <a:pPr algn="ctr"/>
            <a:r>
              <a:rPr lang="en-US" dirty="0" err="1"/>
              <a:t>তাওরাত</a:t>
            </a:r>
            <a:r>
              <a:rPr lang="en-US" dirty="0"/>
              <a:t> (ডিউট্রোনমি-৬:৪ )</a:t>
            </a:r>
          </a:p>
          <a:p>
            <a:pPr algn="ctr"/>
            <a:endParaRPr lang="en-US" dirty="0"/>
          </a:p>
        </p:txBody>
      </p:sp>
      <p:sp>
        <p:nvSpPr>
          <p:cNvPr id="10" name="Oval Callout 9"/>
          <p:cNvSpPr/>
          <p:nvPr/>
        </p:nvSpPr>
        <p:spPr>
          <a:xfrm>
            <a:off x="0" y="6254897"/>
            <a:ext cx="1026941" cy="466578"/>
          </a:xfrm>
          <a:prstGeom prst="wedgeEllipseCallou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উত্তর  </a:t>
            </a:r>
            <a:endParaRPr lang="en-US" dirty="0"/>
          </a:p>
        </p:txBody>
      </p:sp>
      <p:sp>
        <p:nvSpPr>
          <p:cNvPr id="11" name="Oval Callout 10"/>
          <p:cNvSpPr/>
          <p:nvPr/>
        </p:nvSpPr>
        <p:spPr>
          <a:xfrm>
            <a:off x="0" y="0"/>
            <a:ext cx="1026941" cy="466578"/>
          </a:xfrm>
          <a:prstGeom prst="wedgeEllipseCallou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প্রশ্ন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64138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697415" y="253218"/>
            <a:ext cx="225084" cy="63023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Callout 2"/>
          <p:cNvSpPr/>
          <p:nvPr/>
        </p:nvSpPr>
        <p:spPr>
          <a:xfrm>
            <a:off x="6231987" y="492368"/>
            <a:ext cx="5528604" cy="2053883"/>
          </a:xfrm>
          <a:prstGeom prst="wedgeEllipseCallou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ঈশা</a:t>
            </a:r>
            <a:r>
              <a:rPr lang="en-US" dirty="0" smtClean="0"/>
              <a:t> (</a:t>
            </a:r>
            <a:r>
              <a:rPr lang="en-US" dirty="0" err="1" smtClean="0"/>
              <a:t>আঃ</a:t>
            </a:r>
            <a:r>
              <a:rPr lang="en-US" dirty="0" smtClean="0"/>
              <a:t>)</a:t>
            </a:r>
          </a:p>
          <a:p>
            <a:pPr algn="ctr"/>
            <a:r>
              <a:rPr lang="en-US" dirty="0" err="1" smtClean="0"/>
              <a:t>এক</a:t>
            </a:r>
            <a:r>
              <a:rPr lang="en-US" dirty="0" smtClean="0"/>
              <a:t> </a:t>
            </a:r>
            <a:r>
              <a:rPr lang="en-US" dirty="0" err="1" smtClean="0"/>
              <a:t>আল্লাহ</a:t>
            </a:r>
            <a:r>
              <a:rPr lang="en-US" dirty="0" smtClean="0"/>
              <a:t> </a:t>
            </a:r>
            <a:r>
              <a:rPr lang="en-US" dirty="0" err="1" smtClean="0"/>
              <a:t>এর</a:t>
            </a:r>
            <a:r>
              <a:rPr lang="en-US" dirty="0" smtClean="0"/>
              <a:t> </a:t>
            </a:r>
            <a:r>
              <a:rPr lang="en-US" dirty="0" err="1" smtClean="0"/>
              <a:t>আনুগত্য</a:t>
            </a:r>
            <a:r>
              <a:rPr lang="en-US" dirty="0" smtClean="0"/>
              <a:t> </a:t>
            </a:r>
            <a:r>
              <a:rPr lang="en-US" dirty="0" err="1" smtClean="0"/>
              <a:t>কর</a:t>
            </a:r>
            <a:endParaRPr lang="en-US" dirty="0" smtClean="0"/>
          </a:p>
          <a:p>
            <a:pPr algn="ctr"/>
            <a:r>
              <a:rPr lang="en-US" dirty="0" err="1"/>
              <a:t>বাইবেল</a:t>
            </a:r>
            <a:r>
              <a:rPr lang="en-US" dirty="0"/>
              <a:t> (</a:t>
            </a:r>
            <a:r>
              <a:rPr lang="en-US" dirty="0" err="1"/>
              <a:t>মার্ক</a:t>
            </a:r>
            <a:r>
              <a:rPr lang="en-US" dirty="0"/>
              <a:t> ১২:২৯ )</a:t>
            </a:r>
          </a:p>
          <a:p>
            <a:pPr algn="ctr"/>
            <a:r>
              <a:rPr lang="en-US" dirty="0" err="1"/>
              <a:t>বাইবেল</a:t>
            </a:r>
            <a:r>
              <a:rPr lang="en-US" dirty="0"/>
              <a:t> (</a:t>
            </a:r>
            <a:r>
              <a:rPr lang="en-US" dirty="0" err="1"/>
              <a:t>মেথিউ</a:t>
            </a:r>
            <a:r>
              <a:rPr lang="en-US" dirty="0"/>
              <a:t> ২৬:৩৯ </a:t>
            </a:r>
            <a:r>
              <a:rPr lang="en-US" dirty="0" smtClean="0"/>
              <a:t>)</a:t>
            </a:r>
          </a:p>
          <a:p>
            <a:pPr algn="ctr"/>
            <a:endParaRPr lang="en-US" dirty="0"/>
          </a:p>
          <a:p>
            <a:endParaRPr lang="en-US" dirty="0"/>
          </a:p>
          <a:p>
            <a:pPr algn="ctr"/>
            <a:endParaRPr lang="en-US" dirty="0"/>
          </a:p>
        </p:txBody>
      </p:sp>
      <p:sp>
        <p:nvSpPr>
          <p:cNvPr id="4" name="Oval Callout 3"/>
          <p:cNvSpPr/>
          <p:nvPr/>
        </p:nvSpPr>
        <p:spPr>
          <a:xfrm>
            <a:off x="6330461" y="3036275"/>
            <a:ext cx="5528604" cy="2053883"/>
          </a:xfrm>
          <a:prstGeom prst="wedgeEllipseCallou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মোহাম্মদ</a:t>
            </a:r>
            <a:r>
              <a:rPr lang="en-US" dirty="0" smtClean="0"/>
              <a:t> (স)</a:t>
            </a:r>
          </a:p>
          <a:p>
            <a:pPr algn="ctr"/>
            <a:r>
              <a:rPr lang="en-US" dirty="0" err="1" smtClean="0"/>
              <a:t>এক</a:t>
            </a:r>
            <a:r>
              <a:rPr lang="en-US" dirty="0" smtClean="0"/>
              <a:t> </a:t>
            </a:r>
            <a:r>
              <a:rPr lang="en-US" dirty="0" err="1" smtClean="0"/>
              <a:t>আল্লাহ</a:t>
            </a:r>
            <a:r>
              <a:rPr lang="en-US" dirty="0" smtClean="0"/>
              <a:t> </a:t>
            </a:r>
            <a:r>
              <a:rPr lang="en-US" dirty="0" err="1" smtClean="0"/>
              <a:t>এর</a:t>
            </a:r>
            <a:r>
              <a:rPr lang="en-US" dirty="0" smtClean="0"/>
              <a:t> </a:t>
            </a:r>
            <a:r>
              <a:rPr lang="en-US" dirty="0" err="1" smtClean="0"/>
              <a:t>আনুগত্য</a:t>
            </a:r>
            <a:r>
              <a:rPr lang="en-US" dirty="0" smtClean="0"/>
              <a:t> </a:t>
            </a:r>
            <a:r>
              <a:rPr lang="en-US" dirty="0" err="1" smtClean="0"/>
              <a:t>কর</a:t>
            </a:r>
            <a:endParaRPr lang="en-US" dirty="0" smtClean="0"/>
          </a:p>
          <a:p>
            <a:pPr algn="ctr"/>
            <a:r>
              <a:rPr lang="en-US" dirty="0" smtClean="0"/>
              <a:t>আল </a:t>
            </a:r>
            <a:r>
              <a:rPr lang="en-US" dirty="0" err="1" smtClean="0"/>
              <a:t>কুরআন</a:t>
            </a:r>
            <a:r>
              <a:rPr lang="en-US" dirty="0" smtClean="0"/>
              <a:t> (৩:১৯, ২:২৫, ১৬:৩৬,৩:৬৭, ৪২:১৩)</a:t>
            </a:r>
          </a:p>
          <a:p>
            <a:pPr algn="ctr"/>
            <a:endParaRPr lang="en-US" dirty="0"/>
          </a:p>
          <a:p>
            <a:endParaRPr lang="en-US" dirty="0"/>
          </a:p>
          <a:p>
            <a:pPr algn="ctr"/>
            <a:endParaRPr lang="en-US" dirty="0"/>
          </a:p>
        </p:txBody>
      </p:sp>
      <p:sp>
        <p:nvSpPr>
          <p:cNvPr id="5" name="Oval Callout 4"/>
          <p:cNvSpPr/>
          <p:nvPr/>
        </p:nvSpPr>
        <p:spPr>
          <a:xfrm>
            <a:off x="253220" y="492368"/>
            <a:ext cx="4769542" cy="1297795"/>
          </a:xfrm>
          <a:prstGeom prst="wedgeEllipseCallou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বার্তা</a:t>
            </a:r>
            <a:r>
              <a:rPr lang="en-US" dirty="0" smtClean="0"/>
              <a:t> </a:t>
            </a:r>
            <a:r>
              <a:rPr lang="en-US" dirty="0" err="1" smtClean="0"/>
              <a:t>বাহক</a:t>
            </a:r>
            <a:r>
              <a:rPr lang="en-US" dirty="0" smtClean="0"/>
              <a:t> </a:t>
            </a:r>
            <a:r>
              <a:rPr lang="en-US" dirty="0" err="1" smtClean="0"/>
              <a:t>কে</a:t>
            </a:r>
            <a:r>
              <a:rPr lang="en-US" dirty="0" smtClean="0"/>
              <a:t> </a:t>
            </a:r>
            <a:r>
              <a:rPr lang="en-US" dirty="0" err="1" smtClean="0"/>
              <a:t>আল্লাহ</a:t>
            </a:r>
            <a:r>
              <a:rPr lang="en-US" dirty="0" smtClean="0"/>
              <a:t> </a:t>
            </a:r>
            <a:r>
              <a:rPr lang="en-US" dirty="0" err="1" smtClean="0"/>
              <a:t>এর</a:t>
            </a:r>
            <a:r>
              <a:rPr lang="en-US" dirty="0" smtClean="0"/>
              <a:t> </a:t>
            </a:r>
            <a:r>
              <a:rPr lang="en-US" dirty="0" err="1" smtClean="0"/>
              <a:t>সন্তান</a:t>
            </a:r>
            <a:r>
              <a:rPr lang="en-US" dirty="0" smtClean="0"/>
              <a:t> </a:t>
            </a:r>
            <a:r>
              <a:rPr lang="en-US" dirty="0" err="1" smtClean="0"/>
              <a:t>হিসাবে</a:t>
            </a:r>
            <a:r>
              <a:rPr lang="en-US" dirty="0" smtClean="0"/>
              <a:t> </a:t>
            </a:r>
            <a:r>
              <a:rPr lang="en-US" dirty="0" err="1" smtClean="0"/>
              <a:t>ঘোষণা</a:t>
            </a:r>
            <a:r>
              <a:rPr lang="en-US" dirty="0" smtClean="0"/>
              <a:t> (</a:t>
            </a:r>
            <a:r>
              <a:rPr lang="en-US" dirty="0" err="1" smtClean="0"/>
              <a:t>খ্রিষ্টান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6" name="Oval Callout 5"/>
          <p:cNvSpPr/>
          <p:nvPr/>
        </p:nvSpPr>
        <p:spPr>
          <a:xfrm>
            <a:off x="6865034" y="5580183"/>
            <a:ext cx="4206240" cy="975362"/>
          </a:xfrm>
          <a:prstGeom prst="wedgeEllipseCallou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ফলাফল</a:t>
            </a:r>
            <a:r>
              <a:rPr lang="en-US" dirty="0" smtClean="0"/>
              <a:t> </a:t>
            </a:r>
          </a:p>
          <a:p>
            <a:pPr algn="ctr"/>
            <a:r>
              <a:rPr lang="en-US" dirty="0" err="1" smtClean="0"/>
              <a:t>জান্নাত</a:t>
            </a:r>
            <a:r>
              <a:rPr lang="en-US" dirty="0" smtClean="0"/>
              <a:t>-</a:t>
            </a:r>
          </a:p>
          <a:p>
            <a:pPr algn="ctr"/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7" name="Oval Callout 6"/>
          <p:cNvSpPr/>
          <p:nvPr/>
        </p:nvSpPr>
        <p:spPr>
          <a:xfrm>
            <a:off x="686840" y="2170237"/>
            <a:ext cx="4206240" cy="975362"/>
          </a:xfrm>
          <a:prstGeom prst="wedgeEllipseCallou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ফলাফল</a:t>
            </a:r>
            <a:r>
              <a:rPr lang="en-US" dirty="0" smtClean="0"/>
              <a:t> </a:t>
            </a:r>
          </a:p>
          <a:p>
            <a:pPr algn="ctr"/>
            <a:r>
              <a:rPr lang="en-US" dirty="0" err="1" smtClean="0"/>
              <a:t>জাহান্নাম</a:t>
            </a:r>
            <a:endParaRPr lang="en-US" dirty="0"/>
          </a:p>
        </p:txBody>
      </p:sp>
      <p:sp>
        <p:nvSpPr>
          <p:cNvPr id="8" name="Explosion 2 7"/>
          <p:cNvSpPr/>
          <p:nvPr/>
        </p:nvSpPr>
        <p:spPr>
          <a:xfrm>
            <a:off x="0" y="3145600"/>
            <a:ext cx="5697415" cy="3790018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 smtClean="0"/>
              <a:t>কে</a:t>
            </a:r>
            <a:r>
              <a:rPr lang="en-US" sz="1600" dirty="0" smtClean="0"/>
              <a:t> </a:t>
            </a:r>
            <a:r>
              <a:rPr lang="en-US" sz="1600" dirty="0" err="1" smtClean="0"/>
              <a:t>জান্নাতে</a:t>
            </a:r>
            <a:r>
              <a:rPr lang="en-US" sz="1600" dirty="0" smtClean="0"/>
              <a:t> </a:t>
            </a:r>
            <a:r>
              <a:rPr lang="en-US" sz="1600" dirty="0" err="1" smtClean="0"/>
              <a:t>যাবে</a:t>
            </a:r>
            <a:r>
              <a:rPr lang="en-US" sz="1600" dirty="0"/>
              <a:t> </a:t>
            </a:r>
            <a:r>
              <a:rPr lang="en-US" sz="1600" dirty="0" err="1" smtClean="0"/>
              <a:t>আর</a:t>
            </a:r>
            <a:r>
              <a:rPr lang="en-US" sz="1600" dirty="0" smtClean="0"/>
              <a:t> </a:t>
            </a:r>
            <a:r>
              <a:rPr lang="en-US" sz="1600" dirty="0" err="1" smtClean="0"/>
              <a:t>কে</a:t>
            </a:r>
            <a:r>
              <a:rPr lang="en-US" sz="1600" dirty="0" smtClean="0"/>
              <a:t> </a:t>
            </a:r>
            <a:r>
              <a:rPr lang="en-US" sz="1600" dirty="0" err="1" smtClean="0"/>
              <a:t>জাহান্নামে</a:t>
            </a:r>
            <a:r>
              <a:rPr lang="en-US" sz="1600" dirty="0" smtClean="0"/>
              <a:t> </a:t>
            </a:r>
            <a:r>
              <a:rPr lang="en-US" sz="1600" dirty="0" err="1" smtClean="0"/>
              <a:t>যাবে</a:t>
            </a:r>
            <a:r>
              <a:rPr lang="en-US" sz="1600" dirty="0" smtClean="0"/>
              <a:t> , </a:t>
            </a:r>
            <a:r>
              <a:rPr lang="en-US" sz="1600" dirty="0" err="1" smtClean="0"/>
              <a:t>এটা</a:t>
            </a:r>
            <a:r>
              <a:rPr lang="en-US" sz="1600" dirty="0" smtClean="0"/>
              <a:t> </a:t>
            </a:r>
            <a:r>
              <a:rPr lang="en-US" sz="1600" dirty="0" err="1" smtClean="0"/>
              <a:t>আল্লাহই</a:t>
            </a:r>
            <a:r>
              <a:rPr lang="en-US" sz="1600" dirty="0" smtClean="0"/>
              <a:t> </a:t>
            </a:r>
            <a:r>
              <a:rPr lang="en-US" sz="1600" dirty="0" err="1" smtClean="0"/>
              <a:t>ভালো</a:t>
            </a:r>
            <a:r>
              <a:rPr lang="en-US" sz="1600" dirty="0" smtClean="0"/>
              <a:t> </a:t>
            </a:r>
            <a:r>
              <a:rPr lang="en-US" sz="1600" dirty="0" err="1" smtClean="0"/>
              <a:t>জানে</a:t>
            </a:r>
            <a:r>
              <a:rPr lang="en-US" sz="1600" dirty="0" smtClean="0"/>
              <a:t> ।</a:t>
            </a:r>
          </a:p>
          <a:p>
            <a:pPr algn="ctr"/>
            <a:r>
              <a:rPr lang="en-US" sz="1600" dirty="0" err="1" smtClean="0"/>
              <a:t>আল্লাহ</a:t>
            </a:r>
            <a:r>
              <a:rPr lang="en-US" sz="1600" dirty="0" smtClean="0"/>
              <a:t> </a:t>
            </a:r>
            <a:r>
              <a:rPr lang="en-US" sz="1600" dirty="0" err="1" smtClean="0"/>
              <a:t>সবাইকে</a:t>
            </a:r>
            <a:r>
              <a:rPr lang="en-US" sz="1600" dirty="0" smtClean="0"/>
              <a:t> </a:t>
            </a:r>
            <a:r>
              <a:rPr lang="en-US" sz="1600" dirty="0" err="1" smtClean="0"/>
              <a:t>জান্নাতে</a:t>
            </a:r>
            <a:r>
              <a:rPr lang="en-US" sz="1600" dirty="0" smtClean="0"/>
              <a:t> </a:t>
            </a:r>
            <a:r>
              <a:rPr lang="en-US" sz="1600" dirty="0" err="1" smtClean="0"/>
              <a:t>যাওয়ার</a:t>
            </a:r>
            <a:r>
              <a:rPr lang="en-US" sz="1600" dirty="0" smtClean="0"/>
              <a:t> </a:t>
            </a:r>
            <a:r>
              <a:rPr lang="en-US" sz="1600" dirty="0" err="1" smtClean="0"/>
              <a:t>সোভাগ্য</a:t>
            </a:r>
            <a:r>
              <a:rPr lang="en-US" sz="1600" dirty="0" smtClean="0"/>
              <a:t> </a:t>
            </a:r>
            <a:r>
              <a:rPr lang="en-US" sz="1600" dirty="0" err="1" smtClean="0"/>
              <a:t>দিক</a:t>
            </a:r>
            <a:r>
              <a:rPr lang="en-US" sz="1600" dirty="0" smtClean="0"/>
              <a:t> ?? </a:t>
            </a:r>
            <a:r>
              <a:rPr lang="en-US" sz="1600" dirty="0" err="1" smtClean="0"/>
              <a:t>আমিন</a:t>
            </a:r>
            <a:r>
              <a:rPr lang="en-US" sz="1600" dirty="0" smtClean="0"/>
              <a:t> </a:t>
            </a:r>
            <a:endParaRPr lang="en-US" sz="1600" dirty="0"/>
          </a:p>
        </p:txBody>
      </p:sp>
      <p:sp>
        <p:nvSpPr>
          <p:cNvPr id="9" name="Oval Callout 8"/>
          <p:cNvSpPr/>
          <p:nvPr/>
        </p:nvSpPr>
        <p:spPr>
          <a:xfrm>
            <a:off x="0" y="6254897"/>
            <a:ext cx="1026941" cy="466578"/>
          </a:xfrm>
          <a:prstGeom prst="wedgeEllipseCallou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উত্তর  </a:t>
            </a:r>
            <a:endParaRPr lang="en-US" dirty="0"/>
          </a:p>
        </p:txBody>
      </p:sp>
      <p:sp>
        <p:nvSpPr>
          <p:cNvPr id="10" name="Oval Callout 9"/>
          <p:cNvSpPr/>
          <p:nvPr/>
        </p:nvSpPr>
        <p:spPr>
          <a:xfrm>
            <a:off x="0" y="0"/>
            <a:ext cx="1026941" cy="466578"/>
          </a:xfrm>
          <a:prstGeom prst="wedgeEllipseCallou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প্রশ্ন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58554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xplosion 2 3"/>
          <p:cNvSpPr/>
          <p:nvPr/>
        </p:nvSpPr>
        <p:spPr>
          <a:xfrm>
            <a:off x="1120462" y="450761"/>
            <a:ext cx="9994005" cy="5692462"/>
          </a:xfrm>
          <a:prstGeom prst="irregularSeal2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 smtClean="0"/>
              <a:t>ধন্যবাদ</a:t>
            </a:r>
            <a:endParaRPr lang="en-US" sz="4400" dirty="0" smtClean="0"/>
          </a:p>
          <a:p>
            <a:pPr algn="ctr"/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7401346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Callout 1"/>
          <p:cNvSpPr/>
          <p:nvPr/>
        </p:nvSpPr>
        <p:spPr>
          <a:xfrm>
            <a:off x="4474871" y="489398"/>
            <a:ext cx="3451538" cy="1184856"/>
          </a:xfrm>
          <a:prstGeom prst="wedgeEllipseCallou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কে</a:t>
            </a:r>
            <a:r>
              <a:rPr lang="en-US" dirty="0" smtClean="0"/>
              <a:t> </a:t>
            </a:r>
            <a:r>
              <a:rPr lang="en-US" dirty="0" err="1" smtClean="0"/>
              <a:t>সৃষ্টিকর্তা</a:t>
            </a:r>
            <a:r>
              <a:rPr lang="en-US" dirty="0" smtClean="0"/>
              <a:t>, </a:t>
            </a:r>
            <a:r>
              <a:rPr lang="en-US" dirty="0" err="1" smtClean="0"/>
              <a:t>তা</a:t>
            </a:r>
            <a:r>
              <a:rPr lang="en-US" dirty="0" smtClean="0"/>
              <a:t> </a:t>
            </a:r>
            <a:r>
              <a:rPr lang="en-US" dirty="0" err="1" smtClean="0"/>
              <a:t>বুঝবো</a:t>
            </a:r>
            <a:r>
              <a:rPr lang="en-US" dirty="0" smtClean="0"/>
              <a:t> </a:t>
            </a:r>
            <a:r>
              <a:rPr lang="en-US" dirty="0" err="1" smtClean="0"/>
              <a:t>কিভাবে</a:t>
            </a:r>
            <a:r>
              <a:rPr lang="en-US" dirty="0" smtClean="0"/>
              <a:t>? </a:t>
            </a:r>
          </a:p>
          <a:p>
            <a:pPr algn="ctr"/>
            <a:r>
              <a:rPr lang="en-US" dirty="0" err="1" smtClean="0"/>
              <a:t>তার</a:t>
            </a:r>
            <a:r>
              <a:rPr lang="en-US" dirty="0" smtClean="0"/>
              <a:t> </a:t>
            </a:r>
            <a:r>
              <a:rPr lang="en-US" dirty="0" err="1" smtClean="0"/>
              <a:t>বৈশিষ্ট্য</a:t>
            </a:r>
            <a:r>
              <a:rPr lang="en-US" dirty="0" smtClean="0"/>
              <a:t> </a:t>
            </a:r>
            <a:r>
              <a:rPr lang="en-US" dirty="0" err="1" smtClean="0"/>
              <a:t>কি</a:t>
            </a:r>
            <a:r>
              <a:rPr lang="en-US" dirty="0" smtClean="0"/>
              <a:t>??</a:t>
            </a:r>
            <a:endParaRPr lang="en-US" dirty="0"/>
          </a:p>
        </p:txBody>
      </p:sp>
      <p:sp>
        <p:nvSpPr>
          <p:cNvPr id="3" name="Oval Callout 2"/>
          <p:cNvSpPr/>
          <p:nvPr/>
        </p:nvSpPr>
        <p:spPr>
          <a:xfrm>
            <a:off x="1492875" y="2470597"/>
            <a:ext cx="9415531" cy="3878688"/>
          </a:xfrm>
          <a:prstGeom prst="wedgeEllipseCallou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AutoNum type="arabicPeriod"/>
            </a:pPr>
            <a:endParaRPr lang="en-US" sz="2000" dirty="0" smtClean="0"/>
          </a:p>
          <a:p>
            <a:pPr algn="ctr"/>
            <a:r>
              <a:rPr lang="en-US" sz="2000" b="1" u="sng" dirty="0" smtClean="0"/>
              <a:t>আল </a:t>
            </a:r>
            <a:r>
              <a:rPr lang="en-US" sz="2000" b="1" u="sng" dirty="0" err="1" smtClean="0"/>
              <a:t>কুরআন</a:t>
            </a:r>
            <a:r>
              <a:rPr lang="en-US" sz="2000" b="1" u="sng" dirty="0" smtClean="0"/>
              <a:t> -১১২ (</a:t>
            </a:r>
            <a:r>
              <a:rPr lang="en-US" sz="2000" b="1" u="sng" dirty="0" err="1" smtClean="0"/>
              <a:t>সূরা</a:t>
            </a:r>
            <a:r>
              <a:rPr lang="en-US" sz="2000" b="1" u="sng" dirty="0" smtClean="0"/>
              <a:t> </a:t>
            </a:r>
            <a:r>
              <a:rPr lang="en-US" sz="2000" b="1" u="sng" dirty="0" err="1" smtClean="0"/>
              <a:t>কাউসার</a:t>
            </a:r>
            <a:r>
              <a:rPr lang="en-US" sz="2000" b="1" u="sng" dirty="0" smtClean="0"/>
              <a:t>) </a:t>
            </a:r>
          </a:p>
          <a:p>
            <a:pPr algn="ctr"/>
            <a:endParaRPr lang="en-US" b="1" u="sng" dirty="0" smtClean="0"/>
          </a:p>
          <a:p>
            <a:pPr algn="ctr"/>
            <a:r>
              <a:rPr lang="en-US" dirty="0" smtClean="0"/>
              <a:t>১। </a:t>
            </a:r>
            <a:r>
              <a:rPr lang="en-US" dirty="0" err="1" smtClean="0"/>
              <a:t>সৃষ্টিকর্তা</a:t>
            </a:r>
            <a:r>
              <a:rPr lang="en-US" dirty="0" smtClean="0"/>
              <a:t> </a:t>
            </a:r>
            <a:r>
              <a:rPr lang="en-US" dirty="0" err="1"/>
              <a:t>হচ্ছেন</a:t>
            </a:r>
            <a:r>
              <a:rPr lang="en-US" dirty="0"/>
              <a:t> </a:t>
            </a:r>
            <a:r>
              <a:rPr lang="en-US" dirty="0" err="1"/>
              <a:t>শুধুমাত্র</a:t>
            </a:r>
            <a:r>
              <a:rPr lang="en-US" dirty="0"/>
              <a:t> </a:t>
            </a:r>
            <a:r>
              <a:rPr lang="en-US" dirty="0" err="1"/>
              <a:t>একজন</a:t>
            </a:r>
            <a:r>
              <a:rPr lang="en-US" dirty="0"/>
              <a:t>, </a:t>
            </a:r>
          </a:p>
          <a:p>
            <a:pPr algn="ctr"/>
            <a:r>
              <a:rPr lang="en-US" dirty="0" smtClean="0"/>
              <a:t>২। </a:t>
            </a:r>
            <a:r>
              <a:rPr lang="en-US" dirty="0" err="1" smtClean="0"/>
              <a:t>সৃষ্টিকর্তা</a:t>
            </a:r>
            <a:r>
              <a:rPr lang="en-US" dirty="0" smtClean="0"/>
              <a:t> </a:t>
            </a:r>
            <a:r>
              <a:rPr lang="en-US" dirty="0" err="1"/>
              <a:t>চিরন্তন</a:t>
            </a:r>
            <a:r>
              <a:rPr lang="en-US" dirty="0"/>
              <a:t>   (</a:t>
            </a:r>
            <a:r>
              <a:rPr lang="en-US" dirty="0" err="1"/>
              <a:t>শুরুও</a:t>
            </a:r>
            <a:r>
              <a:rPr lang="en-US" dirty="0"/>
              <a:t> </a:t>
            </a:r>
            <a:r>
              <a:rPr lang="en-US" dirty="0" err="1"/>
              <a:t>নাই</a:t>
            </a:r>
            <a:r>
              <a:rPr lang="en-US" dirty="0"/>
              <a:t> </a:t>
            </a:r>
            <a:r>
              <a:rPr lang="en-US" dirty="0" err="1"/>
              <a:t>এবং</a:t>
            </a:r>
            <a:r>
              <a:rPr lang="en-US" dirty="0"/>
              <a:t> </a:t>
            </a:r>
            <a:r>
              <a:rPr lang="en-US" dirty="0" err="1"/>
              <a:t>শেষ</a:t>
            </a:r>
            <a:r>
              <a:rPr lang="en-US" dirty="0"/>
              <a:t> ও </a:t>
            </a:r>
            <a:r>
              <a:rPr lang="en-US" dirty="0" err="1"/>
              <a:t>নাই</a:t>
            </a:r>
            <a:r>
              <a:rPr lang="en-US" dirty="0"/>
              <a:t> ) </a:t>
            </a:r>
            <a:r>
              <a:rPr lang="en-US" dirty="0" err="1" smtClean="0"/>
              <a:t>এবং</a:t>
            </a:r>
            <a:r>
              <a:rPr lang="en-US" dirty="0" smtClean="0"/>
              <a:t> </a:t>
            </a:r>
            <a:r>
              <a:rPr lang="en-US" dirty="0" err="1" smtClean="0"/>
              <a:t>তিনি</a:t>
            </a:r>
            <a:r>
              <a:rPr lang="en-US" dirty="0" smtClean="0"/>
              <a:t>  </a:t>
            </a:r>
            <a:r>
              <a:rPr lang="en-US" dirty="0" err="1"/>
              <a:t>স্বয়ং</a:t>
            </a:r>
            <a:r>
              <a:rPr lang="en-US" dirty="0"/>
              <a:t> </a:t>
            </a:r>
            <a:r>
              <a:rPr lang="en-US" dirty="0" err="1"/>
              <a:t>সম্পূর্ণ</a:t>
            </a:r>
            <a:r>
              <a:rPr lang="en-US" dirty="0"/>
              <a:t>  (</a:t>
            </a:r>
            <a:r>
              <a:rPr lang="en-US" dirty="0" err="1"/>
              <a:t>কারো</a:t>
            </a:r>
            <a:r>
              <a:rPr lang="en-US" dirty="0"/>
              <a:t> </a:t>
            </a:r>
            <a:r>
              <a:rPr lang="en-US" dirty="0" err="1"/>
              <a:t>মুখাপেক্ষী</a:t>
            </a:r>
            <a:r>
              <a:rPr lang="en-US" dirty="0"/>
              <a:t> </a:t>
            </a:r>
            <a:r>
              <a:rPr lang="en-US" dirty="0" err="1"/>
              <a:t>নন</a:t>
            </a:r>
            <a:r>
              <a:rPr lang="en-US" dirty="0"/>
              <a:t>) , </a:t>
            </a:r>
          </a:p>
          <a:p>
            <a:pPr algn="ctr"/>
            <a:r>
              <a:rPr lang="en-US" dirty="0" smtClean="0"/>
              <a:t>৩। </a:t>
            </a:r>
            <a:r>
              <a:rPr lang="en-US" dirty="0" err="1" smtClean="0"/>
              <a:t>সৃষ্টিকর্তা</a:t>
            </a:r>
            <a:r>
              <a:rPr lang="en-US" dirty="0" smtClean="0"/>
              <a:t> </a:t>
            </a:r>
            <a:r>
              <a:rPr lang="en-US" dirty="0" err="1"/>
              <a:t>কাওকে</a:t>
            </a:r>
            <a:r>
              <a:rPr lang="en-US" dirty="0"/>
              <a:t> </a:t>
            </a:r>
            <a:r>
              <a:rPr lang="en-US" dirty="0" err="1"/>
              <a:t>জন্ম</a:t>
            </a:r>
            <a:r>
              <a:rPr lang="en-US" dirty="0"/>
              <a:t> </a:t>
            </a:r>
            <a:r>
              <a:rPr lang="en-US" dirty="0" err="1"/>
              <a:t>দেননি</a:t>
            </a:r>
            <a:r>
              <a:rPr lang="en-US" dirty="0"/>
              <a:t> </a:t>
            </a:r>
            <a:r>
              <a:rPr lang="en-US" dirty="0" err="1"/>
              <a:t>এবং</a:t>
            </a:r>
            <a:r>
              <a:rPr lang="en-US" dirty="0"/>
              <a:t> </a:t>
            </a:r>
            <a:r>
              <a:rPr lang="en-US" dirty="0" err="1"/>
              <a:t>তাকেও</a:t>
            </a:r>
            <a:r>
              <a:rPr lang="en-US" dirty="0"/>
              <a:t> </a:t>
            </a:r>
            <a:r>
              <a:rPr lang="en-US" dirty="0" err="1"/>
              <a:t>কেও</a:t>
            </a:r>
            <a:r>
              <a:rPr lang="en-US" dirty="0"/>
              <a:t> </a:t>
            </a:r>
            <a:r>
              <a:rPr lang="en-US" dirty="0" err="1"/>
              <a:t>জন্ম</a:t>
            </a:r>
            <a:r>
              <a:rPr lang="en-US" dirty="0"/>
              <a:t> </a:t>
            </a:r>
            <a:r>
              <a:rPr lang="en-US" dirty="0" err="1"/>
              <a:t>দেয়নি</a:t>
            </a:r>
            <a:r>
              <a:rPr lang="en-US" dirty="0" smtClean="0"/>
              <a:t>।</a:t>
            </a:r>
          </a:p>
          <a:p>
            <a:pPr algn="ctr"/>
            <a:r>
              <a:rPr lang="en-US" dirty="0" smtClean="0"/>
              <a:t> </a:t>
            </a:r>
            <a:r>
              <a:rPr lang="en-US" dirty="0"/>
              <a:t>( </a:t>
            </a:r>
            <a:r>
              <a:rPr lang="en-US" dirty="0" err="1"/>
              <a:t>অর্থা</a:t>
            </a:r>
            <a:r>
              <a:rPr lang="en-US" dirty="0"/>
              <a:t>ৎ </a:t>
            </a:r>
            <a:r>
              <a:rPr lang="en-US" dirty="0" err="1"/>
              <a:t>তার</a:t>
            </a:r>
            <a:r>
              <a:rPr lang="en-US" dirty="0"/>
              <a:t> </a:t>
            </a:r>
            <a:r>
              <a:rPr lang="en-US" dirty="0" err="1"/>
              <a:t>কোন</a:t>
            </a:r>
            <a:r>
              <a:rPr lang="en-US" dirty="0"/>
              <a:t> </a:t>
            </a:r>
            <a:r>
              <a:rPr lang="en-US" dirty="0" err="1"/>
              <a:t>সন্তান</a:t>
            </a:r>
            <a:r>
              <a:rPr lang="en-US" dirty="0"/>
              <a:t> </a:t>
            </a:r>
            <a:r>
              <a:rPr lang="en-US" dirty="0" err="1"/>
              <a:t>নেই</a:t>
            </a:r>
            <a:r>
              <a:rPr lang="en-US" dirty="0"/>
              <a:t> </a:t>
            </a:r>
            <a:r>
              <a:rPr lang="en-US" dirty="0" err="1"/>
              <a:t>এবং</a:t>
            </a:r>
            <a:r>
              <a:rPr lang="en-US" dirty="0"/>
              <a:t> </a:t>
            </a:r>
            <a:r>
              <a:rPr lang="en-US" dirty="0" err="1"/>
              <a:t>তিনিও</a:t>
            </a:r>
            <a:r>
              <a:rPr lang="en-US" dirty="0"/>
              <a:t> </a:t>
            </a:r>
            <a:r>
              <a:rPr lang="en-US" dirty="0" err="1"/>
              <a:t>কারো</a:t>
            </a:r>
            <a:r>
              <a:rPr lang="en-US" dirty="0"/>
              <a:t> </a:t>
            </a:r>
            <a:r>
              <a:rPr lang="en-US" dirty="0" err="1"/>
              <a:t>সন্তান</a:t>
            </a:r>
            <a:r>
              <a:rPr lang="en-US" dirty="0"/>
              <a:t> </a:t>
            </a:r>
            <a:r>
              <a:rPr lang="en-US" dirty="0" err="1"/>
              <a:t>নন</a:t>
            </a:r>
            <a:r>
              <a:rPr lang="en-US" dirty="0"/>
              <a:t>)</a:t>
            </a:r>
          </a:p>
          <a:p>
            <a:pPr algn="ctr"/>
            <a:r>
              <a:rPr lang="en-US" dirty="0" smtClean="0"/>
              <a:t>৪। </a:t>
            </a:r>
            <a:r>
              <a:rPr lang="en-US" dirty="0" err="1" smtClean="0"/>
              <a:t>সৃষ্টিকর্তা</a:t>
            </a:r>
            <a:r>
              <a:rPr lang="en-US" dirty="0" smtClean="0"/>
              <a:t>  </a:t>
            </a:r>
            <a:r>
              <a:rPr lang="en-US" dirty="0" err="1"/>
              <a:t>এর</a:t>
            </a:r>
            <a:r>
              <a:rPr lang="en-US" dirty="0"/>
              <a:t> </a:t>
            </a:r>
            <a:r>
              <a:rPr lang="as-IN" dirty="0"/>
              <a:t>সমতুল্য </a:t>
            </a:r>
            <a:r>
              <a:rPr lang="en-US" dirty="0" err="1"/>
              <a:t>অথবা</a:t>
            </a:r>
            <a:r>
              <a:rPr lang="en-US" dirty="0"/>
              <a:t> </a:t>
            </a:r>
            <a:r>
              <a:rPr lang="en-US" dirty="0" err="1"/>
              <a:t>সমকক্ষ</a:t>
            </a:r>
            <a:r>
              <a:rPr lang="en-US" dirty="0"/>
              <a:t> </a:t>
            </a:r>
            <a:r>
              <a:rPr lang="as-IN" dirty="0"/>
              <a:t>কেউ নেই</a:t>
            </a:r>
            <a:r>
              <a:rPr lang="as-IN" dirty="0" smtClean="0"/>
              <a:t>।</a:t>
            </a:r>
            <a:endParaRPr lang="en-US" dirty="0" smtClean="0"/>
          </a:p>
          <a:p>
            <a:pPr algn="ctr"/>
            <a:endParaRPr lang="en-US" dirty="0"/>
          </a:p>
          <a:p>
            <a:pPr algn="ctr"/>
            <a:r>
              <a:rPr lang="en-US" dirty="0" err="1" smtClean="0"/>
              <a:t>এই</a:t>
            </a:r>
            <a:r>
              <a:rPr lang="en-US" dirty="0" smtClean="0"/>
              <a:t> </a:t>
            </a:r>
            <a:r>
              <a:rPr lang="en-US" dirty="0" err="1" smtClean="0"/>
              <a:t>বৈশিষ্ট্য</a:t>
            </a:r>
            <a:r>
              <a:rPr lang="en-US" dirty="0" smtClean="0"/>
              <a:t> </a:t>
            </a:r>
            <a:r>
              <a:rPr lang="en-US" dirty="0" err="1" smtClean="0"/>
              <a:t>সব</a:t>
            </a:r>
            <a:r>
              <a:rPr lang="en-US" dirty="0" smtClean="0"/>
              <a:t> </a:t>
            </a:r>
            <a:r>
              <a:rPr lang="en-US" dirty="0" err="1" smtClean="0"/>
              <a:t>গুলো</a:t>
            </a:r>
            <a:r>
              <a:rPr lang="en-US" dirty="0" smtClean="0"/>
              <a:t> </a:t>
            </a:r>
            <a:r>
              <a:rPr lang="en-US" dirty="0" err="1" smtClean="0"/>
              <a:t>যার</a:t>
            </a:r>
            <a:r>
              <a:rPr lang="en-US" dirty="0" smtClean="0"/>
              <a:t> </a:t>
            </a:r>
            <a:r>
              <a:rPr lang="en-US" dirty="0" err="1" smtClean="0"/>
              <a:t>মধ্যে</a:t>
            </a:r>
            <a:r>
              <a:rPr lang="en-US" dirty="0" smtClean="0"/>
              <a:t> </a:t>
            </a:r>
            <a:r>
              <a:rPr lang="en-US" dirty="0" err="1" smtClean="0"/>
              <a:t>আছে</a:t>
            </a:r>
            <a:r>
              <a:rPr lang="en-US" dirty="0" smtClean="0"/>
              <a:t> </a:t>
            </a:r>
            <a:r>
              <a:rPr lang="en-US" dirty="0" err="1" smtClean="0"/>
              <a:t>তিনিই</a:t>
            </a:r>
            <a:r>
              <a:rPr lang="en-US" dirty="0" smtClean="0"/>
              <a:t> </a:t>
            </a:r>
            <a:r>
              <a:rPr lang="en-US" dirty="0" err="1" smtClean="0"/>
              <a:t>আমাদের</a:t>
            </a:r>
            <a:endParaRPr lang="en-US" dirty="0" smtClean="0"/>
          </a:p>
          <a:p>
            <a:pPr algn="ctr"/>
            <a:r>
              <a:rPr lang="en-US" dirty="0" err="1" smtClean="0"/>
              <a:t>সৃষ্টিকর্তা</a:t>
            </a:r>
            <a:r>
              <a:rPr lang="en-US" dirty="0"/>
              <a:t>।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95907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39533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7636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Callout 1"/>
          <p:cNvSpPr/>
          <p:nvPr/>
        </p:nvSpPr>
        <p:spPr>
          <a:xfrm>
            <a:off x="5769734" y="167425"/>
            <a:ext cx="6310647" cy="1700012"/>
          </a:xfrm>
          <a:prstGeom prst="wedgeEllipseCallou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শিরক</a:t>
            </a:r>
            <a:r>
              <a:rPr lang="en-US" dirty="0" smtClean="0"/>
              <a:t> </a:t>
            </a:r>
            <a:r>
              <a:rPr lang="en-US" dirty="0" err="1" smtClean="0"/>
              <a:t>বলতে</a:t>
            </a:r>
            <a:r>
              <a:rPr lang="en-US" dirty="0" smtClean="0"/>
              <a:t> </a:t>
            </a:r>
            <a:r>
              <a:rPr lang="en-US" dirty="0" err="1" smtClean="0"/>
              <a:t>কি</a:t>
            </a:r>
            <a:r>
              <a:rPr lang="en-US" dirty="0" smtClean="0"/>
              <a:t> </a:t>
            </a:r>
            <a:r>
              <a:rPr lang="en-US" dirty="0" err="1" smtClean="0"/>
              <a:t>বুঝায়</a:t>
            </a:r>
            <a:r>
              <a:rPr lang="en-US" dirty="0" smtClean="0"/>
              <a:t> </a:t>
            </a:r>
            <a:r>
              <a:rPr lang="en-US" dirty="0" err="1" smtClean="0"/>
              <a:t>তাহলে</a:t>
            </a:r>
            <a:r>
              <a:rPr lang="en-US" dirty="0" smtClean="0"/>
              <a:t>??</a:t>
            </a:r>
          </a:p>
          <a:p>
            <a:pPr algn="ctr"/>
            <a:r>
              <a:rPr lang="en-US" dirty="0" err="1" smtClean="0"/>
              <a:t>শুধুমাত্র</a:t>
            </a:r>
            <a:r>
              <a:rPr lang="en-US" dirty="0" smtClean="0"/>
              <a:t> </a:t>
            </a:r>
            <a:r>
              <a:rPr lang="en-US" dirty="0" err="1" smtClean="0"/>
              <a:t>একের</a:t>
            </a:r>
            <a:r>
              <a:rPr lang="en-US" dirty="0" smtClean="0"/>
              <a:t> </a:t>
            </a:r>
            <a:r>
              <a:rPr lang="en-US" dirty="0" err="1" smtClean="0"/>
              <a:t>অধিক</a:t>
            </a:r>
            <a:r>
              <a:rPr lang="en-US" dirty="0" smtClean="0"/>
              <a:t> </a:t>
            </a:r>
            <a:r>
              <a:rPr lang="en-US" dirty="0" err="1" smtClean="0"/>
              <a:t>সৃষ্টিকর্তাকে</a:t>
            </a:r>
            <a:r>
              <a:rPr lang="en-US" dirty="0" smtClean="0"/>
              <a:t> </a:t>
            </a:r>
            <a:r>
              <a:rPr lang="en-US" dirty="0" err="1" smtClean="0"/>
              <a:t>বিশ্বাস</a:t>
            </a:r>
            <a:r>
              <a:rPr lang="en-US" dirty="0" smtClean="0"/>
              <a:t> </a:t>
            </a:r>
            <a:r>
              <a:rPr lang="en-US" dirty="0" err="1" smtClean="0"/>
              <a:t>করাকেই</a:t>
            </a:r>
            <a:r>
              <a:rPr lang="en-US" dirty="0" smtClean="0"/>
              <a:t> </a:t>
            </a:r>
            <a:r>
              <a:rPr lang="en-US" dirty="0" err="1" smtClean="0"/>
              <a:t>কি</a:t>
            </a:r>
            <a:r>
              <a:rPr lang="en-US" dirty="0" smtClean="0"/>
              <a:t> </a:t>
            </a:r>
            <a:r>
              <a:rPr lang="en-US" dirty="0" err="1" smtClean="0"/>
              <a:t>শিরক</a:t>
            </a:r>
            <a:r>
              <a:rPr lang="en-US" dirty="0" smtClean="0"/>
              <a:t> </a:t>
            </a:r>
            <a:r>
              <a:rPr lang="en-US" dirty="0" err="1" smtClean="0"/>
              <a:t>বলে</a:t>
            </a:r>
            <a:r>
              <a:rPr lang="en-US" dirty="0" smtClean="0"/>
              <a:t>??</a:t>
            </a:r>
            <a:endParaRPr lang="en-US" dirty="0"/>
          </a:p>
        </p:txBody>
      </p:sp>
      <p:sp>
        <p:nvSpPr>
          <p:cNvPr id="3" name="Oval Callout 2"/>
          <p:cNvSpPr/>
          <p:nvPr/>
        </p:nvSpPr>
        <p:spPr>
          <a:xfrm>
            <a:off x="321969" y="2859109"/>
            <a:ext cx="11410686" cy="3618963"/>
          </a:xfrm>
          <a:prstGeom prst="wedgeEllipseCallou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AutoNum type="arabicPeriod"/>
            </a:pPr>
            <a:endParaRPr lang="en-US" sz="1400" dirty="0" smtClean="0"/>
          </a:p>
          <a:p>
            <a:pPr algn="ctr"/>
            <a:r>
              <a:rPr lang="en-US" sz="1400" dirty="0" smtClean="0"/>
              <a:t>১। </a:t>
            </a:r>
            <a:r>
              <a:rPr lang="en-US" sz="1400" dirty="0" err="1" smtClean="0"/>
              <a:t>মূর্তি</a:t>
            </a:r>
            <a:r>
              <a:rPr lang="en-US" sz="1400" dirty="0" smtClean="0"/>
              <a:t> </a:t>
            </a:r>
            <a:r>
              <a:rPr lang="en-US" sz="1400" dirty="0" err="1"/>
              <a:t>পূজক</a:t>
            </a:r>
            <a:r>
              <a:rPr lang="en-US" sz="1400" dirty="0"/>
              <a:t> </a:t>
            </a:r>
            <a:r>
              <a:rPr lang="en-US" sz="1400" dirty="0" err="1"/>
              <a:t>বিশ্বাস</a:t>
            </a:r>
            <a:r>
              <a:rPr lang="en-US" sz="1400" dirty="0"/>
              <a:t> </a:t>
            </a:r>
            <a:r>
              <a:rPr lang="en-US" sz="1400" dirty="0" err="1"/>
              <a:t>করে</a:t>
            </a:r>
            <a:r>
              <a:rPr lang="en-US" sz="1400" dirty="0"/>
              <a:t>, </a:t>
            </a:r>
            <a:r>
              <a:rPr lang="en-US" sz="1400" dirty="0" err="1"/>
              <a:t>তারা</a:t>
            </a:r>
            <a:r>
              <a:rPr lang="en-US" sz="1400" dirty="0"/>
              <a:t>  </a:t>
            </a:r>
            <a:r>
              <a:rPr lang="en-US" sz="1400" dirty="0" err="1"/>
              <a:t>মূর্তি</a:t>
            </a:r>
            <a:r>
              <a:rPr lang="en-US" sz="1400" dirty="0"/>
              <a:t> </a:t>
            </a:r>
            <a:r>
              <a:rPr lang="en-US" sz="1400" dirty="0" err="1"/>
              <a:t>টাকে</a:t>
            </a:r>
            <a:r>
              <a:rPr lang="en-US" sz="1400" dirty="0"/>
              <a:t> </a:t>
            </a:r>
            <a:r>
              <a:rPr lang="en-US" sz="1400" dirty="0" err="1"/>
              <a:t>শুধুমাত্র</a:t>
            </a:r>
            <a:r>
              <a:rPr lang="en-US" sz="1400" dirty="0"/>
              <a:t> </a:t>
            </a:r>
            <a:r>
              <a:rPr lang="en-US" sz="1400" dirty="0" err="1"/>
              <a:t>সামনে</a:t>
            </a:r>
            <a:r>
              <a:rPr lang="en-US" sz="1400" dirty="0"/>
              <a:t> </a:t>
            </a:r>
            <a:r>
              <a:rPr lang="en-US" sz="1400" dirty="0" err="1"/>
              <a:t>রাখে</a:t>
            </a:r>
            <a:r>
              <a:rPr lang="en-US" sz="1400" dirty="0"/>
              <a:t>, </a:t>
            </a:r>
            <a:r>
              <a:rPr lang="en-US" sz="1400" dirty="0" err="1"/>
              <a:t>কিন্তু</a:t>
            </a:r>
            <a:r>
              <a:rPr lang="en-US" sz="1400" dirty="0"/>
              <a:t> </a:t>
            </a:r>
            <a:r>
              <a:rPr lang="en-US" sz="1400" dirty="0" err="1"/>
              <a:t>তারা</a:t>
            </a:r>
            <a:r>
              <a:rPr lang="en-US" sz="1400" dirty="0"/>
              <a:t> </a:t>
            </a:r>
            <a:r>
              <a:rPr lang="en-US" sz="1400" dirty="0" err="1"/>
              <a:t>এক</a:t>
            </a:r>
            <a:r>
              <a:rPr lang="en-US" sz="1400" dirty="0"/>
              <a:t> </a:t>
            </a:r>
            <a:r>
              <a:rPr lang="en-US" sz="1400" dirty="0" err="1"/>
              <a:t>সৃষ্টিকর্তার</a:t>
            </a:r>
            <a:r>
              <a:rPr lang="en-US" sz="1400" dirty="0"/>
              <a:t> </a:t>
            </a:r>
            <a:r>
              <a:rPr lang="en-US" sz="1400" dirty="0" err="1"/>
              <a:t>ইবাদতই</a:t>
            </a:r>
            <a:r>
              <a:rPr lang="en-US" sz="1400" dirty="0"/>
              <a:t> </a:t>
            </a:r>
            <a:r>
              <a:rPr lang="en-US" sz="1400" dirty="0" err="1"/>
              <a:t>করে</a:t>
            </a:r>
            <a:r>
              <a:rPr lang="en-US" sz="1400" dirty="0"/>
              <a:t>। </a:t>
            </a:r>
          </a:p>
          <a:p>
            <a:pPr algn="ctr"/>
            <a:r>
              <a:rPr lang="en-US" sz="1400" dirty="0" err="1"/>
              <a:t>দেখুন</a:t>
            </a:r>
            <a:r>
              <a:rPr lang="en-US" sz="1400" dirty="0"/>
              <a:t> </a:t>
            </a:r>
            <a:r>
              <a:rPr lang="en-US" sz="1400" dirty="0" err="1"/>
              <a:t>এখানে</a:t>
            </a:r>
            <a:r>
              <a:rPr lang="en-US" sz="1400" dirty="0"/>
              <a:t> </a:t>
            </a:r>
            <a:r>
              <a:rPr lang="en-US" sz="1400" dirty="0" err="1"/>
              <a:t>কি</a:t>
            </a:r>
            <a:r>
              <a:rPr lang="en-US" sz="1400" dirty="0"/>
              <a:t> </a:t>
            </a:r>
            <a:r>
              <a:rPr lang="en-US" sz="1400" dirty="0" err="1"/>
              <a:t>হচ্ছে</a:t>
            </a:r>
            <a:r>
              <a:rPr lang="en-US" sz="1400" dirty="0"/>
              <a:t>, </a:t>
            </a:r>
            <a:r>
              <a:rPr lang="en-US" sz="1400" dirty="0" err="1"/>
              <a:t>আল্লাহ</a:t>
            </a:r>
            <a:r>
              <a:rPr lang="en-US" sz="1400" dirty="0"/>
              <a:t> </a:t>
            </a:r>
            <a:r>
              <a:rPr lang="en-US" sz="1400" dirty="0" err="1"/>
              <a:t>আর</a:t>
            </a:r>
            <a:r>
              <a:rPr lang="en-US" sz="1400" dirty="0"/>
              <a:t>  </a:t>
            </a:r>
            <a:r>
              <a:rPr lang="en-US" sz="1400" dirty="0" err="1"/>
              <a:t>বান্দা</a:t>
            </a:r>
            <a:r>
              <a:rPr lang="en-US" sz="1400" dirty="0"/>
              <a:t> </a:t>
            </a:r>
            <a:r>
              <a:rPr lang="en-US" sz="1400" dirty="0" err="1"/>
              <a:t>এর</a:t>
            </a:r>
            <a:r>
              <a:rPr lang="en-US" sz="1400" dirty="0"/>
              <a:t> </a:t>
            </a:r>
            <a:r>
              <a:rPr lang="en-US" sz="1400" dirty="0" err="1"/>
              <a:t>মাঝে</a:t>
            </a:r>
            <a:r>
              <a:rPr lang="en-US" sz="1400" dirty="0"/>
              <a:t> </a:t>
            </a:r>
            <a:r>
              <a:rPr lang="en-US" sz="1400" dirty="0" err="1"/>
              <a:t>তৃতীয়</a:t>
            </a:r>
            <a:r>
              <a:rPr lang="en-US" sz="1400" dirty="0"/>
              <a:t> </a:t>
            </a:r>
            <a:r>
              <a:rPr lang="en-US" sz="1400" dirty="0" err="1"/>
              <a:t>একজন</a:t>
            </a:r>
            <a:r>
              <a:rPr lang="en-US" sz="1400" dirty="0"/>
              <a:t> </a:t>
            </a:r>
            <a:r>
              <a:rPr lang="en-US" sz="1400" dirty="0" err="1"/>
              <a:t>এসে</a:t>
            </a:r>
            <a:r>
              <a:rPr lang="en-US" sz="1400" dirty="0"/>
              <a:t> </a:t>
            </a:r>
            <a:r>
              <a:rPr lang="en-US" sz="1400" dirty="0" err="1"/>
              <a:t>গেছে</a:t>
            </a:r>
            <a:r>
              <a:rPr lang="en-US" sz="1400" dirty="0"/>
              <a:t>। </a:t>
            </a:r>
            <a:r>
              <a:rPr lang="en-US" sz="1400" dirty="0" err="1" smtClean="0"/>
              <a:t>মুসলিম</a:t>
            </a:r>
            <a:r>
              <a:rPr lang="en-US" sz="1400" dirty="0" smtClean="0"/>
              <a:t> </a:t>
            </a:r>
            <a:r>
              <a:rPr lang="en-US" sz="1400" dirty="0" err="1" smtClean="0"/>
              <a:t>দের</a:t>
            </a:r>
            <a:r>
              <a:rPr lang="en-US" sz="1400" dirty="0" smtClean="0"/>
              <a:t> </a:t>
            </a:r>
            <a:r>
              <a:rPr lang="en-US" sz="1400" dirty="0" err="1" smtClean="0"/>
              <a:t>সাথে</a:t>
            </a:r>
            <a:r>
              <a:rPr lang="en-US" sz="1400" dirty="0" smtClean="0"/>
              <a:t> </a:t>
            </a:r>
            <a:r>
              <a:rPr lang="en-US" sz="1400" dirty="0" err="1" smtClean="0"/>
              <a:t>তাহলে</a:t>
            </a:r>
            <a:r>
              <a:rPr lang="en-US" sz="1400" dirty="0" smtClean="0"/>
              <a:t> </a:t>
            </a:r>
            <a:r>
              <a:rPr lang="en-US" sz="1400" dirty="0" err="1" smtClean="0"/>
              <a:t>তফা</a:t>
            </a:r>
            <a:r>
              <a:rPr lang="en-US" sz="1400" dirty="0" smtClean="0"/>
              <a:t>ৎ </a:t>
            </a:r>
            <a:r>
              <a:rPr lang="en-US" sz="1400" dirty="0" err="1" smtClean="0"/>
              <a:t>টা</a:t>
            </a:r>
            <a:r>
              <a:rPr lang="en-US" sz="1400" dirty="0" smtClean="0"/>
              <a:t> </a:t>
            </a:r>
            <a:r>
              <a:rPr lang="en-US" sz="1400" dirty="0" err="1" smtClean="0"/>
              <a:t>কোথায়</a:t>
            </a:r>
            <a:r>
              <a:rPr lang="en-US" sz="1400" dirty="0" smtClean="0"/>
              <a:t>??</a:t>
            </a:r>
          </a:p>
          <a:p>
            <a:pPr algn="ctr"/>
            <a:endParaRPr lang="en-US" sz="1400" dirty="0" smtClean="0"/>
          </a:p>
          <a:p>
            <a:pPr algn="ctr"/>
            <a:r>
              <a:rPr lang="en-US" sz="1400" dirty="0" err="1" smtClean="0"/>
              <a:t>মুসলিমরা</a:t>
            </a:r>
            <a:r>
              <a:rPr lang="en-US" sz="1400" dirty="0" smtClean="0"/>
              <a:t> </a:t>
            </a:r>
            <a:r>
              <a:rPr lang="en-US" sz="1400" dirty="0" err="1" smtClean="0"/>
              <a:t>বিশ্বাস</a:t>
            </a:r>
            <a:r>
              <a:rPr lang="en-US" sz="1400" dirty="0" smtClean="0"/>
              <a:t> </a:t>
            </a:r>
            <a:r>
              <a:rPr lang="en-US" sz="1400" dirty="0" err="1" smtClean="0"/>
              <a:t>করে</a:t>
            </a:r>
            <a:r>
              <a:rPr lang="en-US" sz="1400" dirty="0" smtClean="0"/>
              <a:t>, </a:t>
            </a:r>
            <a:r>
              <a:rPr lang="en-US" sz="1400" dirty="0" err="1" smtClean="0"/>
              <a:t>আল্লাহ</a:t>
            </a:r>
            <a:r>
              <a:rPr lang="en-US" sz="1400" dirty="0" smtClean="0"/>
              <a:t>  </a:t>
            </a:r>
            <a:r>
              <a:rPr lang="en-US" sz="1400" dirty="0" err="1"/>
              <a:t>সবকিছু</a:t>
            </a:r>
            <a:r>
              <a:rPr lang="en-US" sz="1400" dirty="0"/>
              <a:t> </a:t>
            </a:r>
            <a:r>
              <a:rPr lang="en-US" sz="1400" dirty="0" err="1"/>
              <a:t>শুনেন</a:t>
            </a:r>
            <a:r>
              <a:rPr lang="en-US" sz="1400" dirty="0"/>
              <a:t> ও </a:t>
            </a:r>
            <a:r>
              <a:rPr lang="en-US" sz="1400" dirty="0" err="1" smtClean="0"/>
              <a:t>জানেন</a:t>
            </a:r>
            <a:r>
              <a:rPr lang="en-US" sz="1400" dirty="0" smtClean="0"/>
              <a:t>, </a:t>
            </a:r>
            <a:r>
              <a:rPr lang="en-US" sz="1400" dirty="0" err="1" smtClean="0"/>
              <a:t>তাই</a:t>
            </a:r>
            <a:r>
              <a:rPr lang="en-US" sz="1400" dirty="0" smtClean="0"/>
              <a:t>  </a:t>
            </a:r>
            <a:r>
              <a:rPr lang="en-US" sz="1400" dirty="0" err="1" smtClean="0"/>
              <a:t>এক</a:t>
            </a:r>
            <a:r>
              <a:rPr lang="en-US" sz="1400" dirty="0" smtClean="0"/>
              <a:t> </a:t>
            </a:r>
            <a:r>
              <a:rPr lang="en-US" sz="1400" dirty="0" err="1" smtClean="0"/>
              <a:t>আল্লাহ</a:t>
            </a:r>
            <a:r>
              <a:rPr lang="en-US" sz="1400" dirty="0" smtClean="0"/>
              <a:t> </a:t>
            </a:r>
            <a:r>
              <a:rPr lang="en-US" sz="1400" dirty="0" err="1" smtClean="0"/>
              <a:t>এর</a:t>
            </a:r>
            <a:r>
              <a:rPr lang="en-US" sz="1400" dirty="0" smtClean="0"/>
              <a:t> </a:t>
            </a:r>
            <a:r>
              <a:rPr lang="en-US" sz="1400" dirty="0" err="1" smtClean="0"/>
              <a:t>সাথে</a:t>
            </a:r>
            <a:r>
              <a:rPr lang="en-US" sz="1400" dirty="0" smtClean="0"/>
              <a:t> </a:t>
            </a:r>
            <a:r>
              <a:rPr lang="en-US" sz="1400" dirty="0" err="1" smtClean="0"/>
              <a:t>বান্দা</a:t>
            </a:r>
            <a:r>
              <a:rPr lang="en-US" sz="1400" dirty="0" smtClean="0"/>
              <a:t> </a:t>
            </a:r>
            <a:r>
              <a:rPr lang="en-US" sz="1400" dirty="0" err="1" smtClean="0"/>
              <a:t>এর</a:t>
            </a:r>
            <a:r>
              <a:rPr lang="en-US" sz="1400" dirty="0" smtClean="0"/>
              <a:t> </a:t>
            </a:r>
            <a:r>
              <a:rPr lang="en-US" sz="1400" dirty="0" err="1" smtClean="0"/>
              <a:t>সম্পর্ক</a:t>
            </a:r>
            <a:r>
              <a:rPr lang="en-US" sz="1400" dirty="0" smtClean="0"/>
              <a:t> </a:t>
            </a:r>
            <a:r>
              <a:rPr lang="en-US" sz="1400" dirty="0" err="1" smtClean="0"/>
              <a:t>একেবারে</a:t>
            </a:r>
            <a:r>
              <a:rPr lang="en-US" sz="1400" dirty="0" smtClean="0"/>
              <a:t> </a:t>
            </a:r>
            <a:r>
              <a:rPr lang="en-US" sz="1400" dirty="0" err="1" smtClean="0"/>
              <a:t>সরাসরি</a:t>
            </a:r>
            <a:r>
              <a:rPr lang="en-US" sz="1400" dirty="0" smtClean="0"/>
              <a:t> , </a:t>
            </a:r>
            <a:r>
              <a:rPr lang="en-US" sz="1400" dirty="0" err="1" smtClean="0"/>
              <a:t>এর</a:t>
            </a:r>
            <a:r>
              <a:rPr lang="en-US" sz="1400" dirty="0" smtClean="0"/>
              <a:t> </a:t>
            </a:r>
            <a:r>
              <a:rPr lang="en-US" sz="1400" dirty="0" err="1" smtClean="0"/>
              <a:t>মাঝে</a:t>
            </a:r>
            <a:r>
              <a:rPr lang="en-US" sz="1400" dirty="0" smtClean="0"/>
              <a:t> </a:t>
            </a:r>
            <a:r>
              <a:rPr lang="en-US" sz="1400" dirty="0" err="1" smtClean="0"/>
              <a:t>কেও</a:t>
            </a:r>
            <a:r>
              <a:rPr lang="en-US" sz="1400" dirty="0" smtClean="0"/>
              <a:t> </a:t>
            </a:r>
            <a:r>
              <a:rPr lang="en-US" sz="1400" dirty="0" err="1" smtClean="0"/>
              <a:t>থাকবে</a:t>
            </a:r>
            <a:r>
              <a:rPr lang="en-US" sz="1400" dirty="0" smtClean="0"/>
              <a:t> </a:t>
            </a:r>
            <a:r>
              <a:rPr lang="en-US" sz="1400" dirty="0" err="1" smtClean="0"/>
              <a:t>না</a:t>
            </a:r>
            <a:r>
              <a:rPr lang="en-US" sz="1400" dirty="0" smtClean="0"/>
              <a:t> (</a:t>
            </a:r>
            <a:r>
              <a:rPr lang="en-US" sz="1400" dirty="0" err="1" smtClean="0"/>
              <a:t>নবী</a:t>
            </a:r>
            <a:r>
              <a:rPr lang="en-US" sz="1400" dirty="0"/>
              <a:t> </a:t>
            </a:r>
            <a:r>
              <a:rPr lang="en-US" sz="1400" dirty="0" err="1" smtClean="0"/>
              <a:t>থাকবে</a:t>
            </a:r>
            <a:r>
              <a:rPr lang="en-US" sz="1400" dirty="0" smtClean="0"/>
              <a:t> </a:t>
            </a:r>
            <a:r>
              <a:rPr lang="en-US" sz="1400" dirty="0" err="1" smtClean="0"/>
              <a:t>না</a:t>
            </a:r>
            <a:r>
              <a:rPr lang="en-US" sz="1400" dirty="0"/>
              <a:t>,</a:t>
            </a:r>
            <a:r>
              <a:rPr lang="en-US" sz="1400" dirty="0" smtClean="0"/>
              <a:t> </a:t>
            </a:r>
            <a:r>
              <a:rPr lang="en-US" sz="1400" dirty="0" err="1" smtClean="0"/>
              <a:t>পীর</a:t>
            </a:r>
            <a:r>
              <a:rPr lang="en-US" sz="1400" dirty="0" smtClean="0"/>
              <a:t> </a:t>
            </a:r>
            <a:r>
              <a:rPr lang="en-US" sz="1400" dirty="0" err="1" smtClean="0"/>
              <a:t>থাকবে</a:t>
            </a:r>
            <a:r>
              <a:rPr lang="en-US" sz="1400" dirty="0" smtClean="0"/>
              <a:t> </a:t>
            </a:r>
            <a:r>
              <a:rPr lang="en-US" sz="1400" dirty="0" err="1" smtClean="0"/>
              <a:t>না</a:t>
            </a:r>
            <a:r>
              <a:rPr lang="en-US" sz="1400" dirty="0" smtClean="0"/>
              <a:t>, </a:t>
            </a:r>
            <a:r>
              <a:rPr lang="en-US" sz="1400" dirty="0" err="1" smtClean="0"/>
              <a:t>মাঝার</a:t>
            </a:r>
            <a:r>
              <a:rPr lang="en-US" sz="1400" dirty="0" smtClean="0"/>
              <a:t> </a:t>
            </a:r>
            <a:r>
              <a:rPr lang="en-US" sz="1400" dirty="0" err="1" smtClean="0"/>
              <a:t>থাকবে</a:t>
            </a:r>
            <a:r>
              <a:rPr lang="en-US" sz="1400" dirty="0" smtClean="0"/>
              <a:t> </a:t>
            </a:r>
            <a:r>
              <a:rPr lang="en-US" sz="1400" dirty="0" err="1" smtClean="0"/>
              <a:t>না</a:t>
            </a:r>
            <a:r>
              <a:rPr lang="en-US" sz="1400" dirty="0" smtClean="0"/>
              <a:t>, </a:t>
            </a:r>
            <a:r>
              <a:rPr lang="en-US" sz="1400" dirty="0" err="1" smtClean="0"/>
              <a:t>তাবিজ</a:t>
            </a:r>
            <a:r>
              <a:rPr lang="en-US" sz="1400" dirty="0" smtClean="0"/>
              <a:t> </a:t>
            </a:r>
            <a:r>
              <a:rPr lang="en-US" sz="1400" dirty="0" err="1" smtClean="0"/>
              <a:t>থাকবে</a:t>
            </a:r>
            <a:r>
              <a:rPr lang="en-US" sz="1400" dirty="0" smtClean="0"/>
              <a:t> </a:t>
            </a:r>
            <a:r>
              <a:rPr lang="en-US" sz="1400" dirty="0" err="1" smtClean="0"/>
              <a:t>না</a:t>
            </a:r>
            <a:r>
              <a:rPr lang="en-US" sz="1400" dirty="0" smtClean="0"/>
              <a:t>, </a:t>
            </a:r>
            <a:r>
              <a:rPr lang="en-US" sz="1400" dirty="0" err="1" smtClean="0"/>
              <a:t>মা</a:t>
            </a:r>
            <a:r>
              <a:rPr lang="en-US" sz="1400" dirty="0" smtClean="0"/>
              <a:t> </a:t>
            </a:r>
            <a:r>
              <a:rPr lang="en-US" sz="1400" dirty="0" err="1" smtClean="0"/>
              <a:t>থাকবে</a:t>
            </a:r>
            <a:r>
              <a:rPr lang="en-US" sz="1400" dirty="0" smtClean="0"/>
              <a:t> </a:t>
            </a:r>
            <a:r>
              <a:rPr lang="en-US" sz="1400" dirty="0" err="1" smtClean="0"/>
              <a:t>না</a:t>
            </a:r>
            <a:r>
              <a:rPr lang="en-US" sz="1400" dirty="0" smtClean="0"/>
              <a:t> , </a:t>
            </a:r>
            <a:r>
              <a:rPr lang="en-US" sz="1400" dirty="0" err="1" smtClean="0"/>
              <a:t>বাবা</a:t>
            </a:r>
            <a:r>
              <a:rPr lang="en-US" sz="1400" dirty="0" smtClean="0"/>
              <a:t> </a:t>
            </a:r>
            <a:r>
              <a:rPr lang="en-US" sz="1400" dirty="0" err="1" smtClean="0"/>
              <a:t>থাকবে</a:t>
            </a:r>
            <a:r>
              <a:rPr lang="en-US" sz="1400" dirty="0" smtClean="0"/>
              <a:t> </a:t>
            </a:r>
            <a:r>
              <a:rPr lang="en-US" sz="1400" dirty="0" err="1" smtClean="0"/>
              <a:t>না</a:t>
            </a:r>
            <a:r>
              <a:rPr lang="en-US" sz="1400" dirty="0" smtClean="0"/>
              <a:t>, কোরআন </a:t>
            </a:r>
            <a:r>
              <a:rPr lang="en-US" sz="1400" dirty="0" err="1" smtClean="0"/>
              <a:t>থাকবে</a:t>
            </a:r>
            <a:r>
              <a:rPr lang="en-US" sz="1400" dirty="0" smtClean="0"/>
              <a:t> </a:t>
            </a:r>
            <a:r>
              <a:rPr lang="en-US" sz="1400" dirty="0" err="1" smtClean="0"/>
              <a:t>না</a:t>
            </a:r>
            <a:r>
              <a:rPr lang="en-US" sz="1400" dirty="0" smtClean="0"/>
              <a:t>, </a:t>
            </a:r>
            <a:r>
              <a:rPr lang="en-US" sz="1400" dirty="0" err="1" smtClean="0"/>
              <a:t>ছবি</a:t>
            </a:r>
            <a:r>
              <a:rPr lang="en-US" sz="1400" dirty="0" smtClean="0"/>
              <a:t> </a:t>
            </a:r>
            <a:r>
              <a:rPr lang="en-US" sz="1400" dirty="0" err="1" smtClean="0"/>
              <a:t>থাকবে</a:t>
            </a:r>
            <a:r>
              <a:rPr lang="en-US" sz="1400" dirty="0" smtClean="0"/>
              <a:t> </a:t>
            </a:r>
            <a:r>
              <a:rPr lang="en-US" sz="1400" dirty="0" err="1" smtClean="0"/>
              <a:t>না</a:t>
            </a:r>
            <a:r>
              <a:rPr lang="en-US" sz="1400" dirty="0" smtClean="0"/>
              <a:t>, </a:t>
            </a:r>
            <a:r>
              <a:rPr lang="en-US" sz="1400" dirty="0" err="1" smtClean="0"/>
              <a:t>মূর্তি</a:t>
            </a:r>
            <a:r>
              <a:rPr lang="en-US" sz="1400" dirty="0" smtClean="0"/>
              <a:t> </a:t>
            </a:r>
            <a:r>
              <a:rPr lang="en-US" sz="1400" dirty="0" err="1" smtClean="0"/>
              <a:t>থাকবে</a:t>
            </a:r>
            <a:r>
              <a:rPr lang="en-US" sz="1400" dirty="0" smtClean="0"/>
              <a:t> </a:t>
            </a:r>
            <a:r>
              <a:rPr lang="en-US" sz="1400" dirty="0" err="1" smtClean="0"/>
              <a:t>না,ফেরেস্তা</a:t>
            </a:r>
            <a:r>
              <a:rPr lang="en-US" sz="1400" dirty="0" smtClean="0"/>
              <a:t> </a:t>
            </a:r>
            <a:r>
              <a:rPr lang="en-US" sz="1400" dirty="0" err="1" smtClean="0"/>
              <a:t>থাকবে</a:t>
            </a:r>
            <a:r>
              <a:rPr lang="en-US" sz="1400" dirty="0" smtClean="0"/>
              <a:t> </a:t>
            </a:r>
            <a:r>
              <a:rPr lang="en-US" sz="1400" dirty="0" err="1" smtClean="0"/>
              <a:t>না</a:t>
            </a:r>
            <a:r>
              <a:rPr lang="en-US" sz="1400" dirty="0" smtClean="0"/>
              <a:t> , </a:t>
            </a:r>
            <a:r>
              <a:rPr lang="en-US" sz="1400" dirty="0" err="1" smtClean="0"/>
              <a:t>জীন</a:t>
            </a:r>
            <a:r>
              <a:rPr lang="en-US" sz="1400" dirty="0" smtClean="0"/>
              <a:t> </a:t>
            </a:r>
            <a:r>
              <a:rPr lang="en-US" sz="1400" dirty="0" err="1" smtClean="0"/>
              <a:t>থাকবে</a:t>
            </a:r>
            <a:r>
              <a:rPr lang="en-US" sz="1400" dirty="0" smtClean="0"/>
              <a:t> </a:t>
            </a:r>
            <a:r>
              <a:rPr lang="en-US" sz="1400" dirty="0" err="1" smtClean="0"/>
              <a:t>না</a:t>
            </a:r>
            <a:r>
              <a:rPr lang="en-US" sz="1400" dirty="0" smtClean="0"/>
              <a:t> </a:t>
            </a:r>
            <a:r>
              <a:rPr lang="en-US" sz="1400" dirty="0" err="1" smtClean="0"/>
              <a:t>কিচ্ছু</a:t>
            </a:r>
            <a:r>
              <a:rPr lang="en-US" sz="1400" dirty="0" smtClean="0"/>
              <a:t> </a:t>
            </a:r>
            <a:r>
              <a:rPr lang="en-US" sz="1400" dirty="0" err="1" smtClean="0"/>
              <a:t>না</a:t>
            </a:r>
            <a:r>
              <a:rPr lang="en-US" sz="1400" dirty="0" smtClean="0"/>
              <a:t>, </a:t>
            </a:r>
            <a:r>
              <a:rPr lang="en-US" sz="1400" dirty="0" err="1" smtClean="0"/>
              <a:t>শুধুমাত্র</a:t>
            </a:r>
            <a:r>
              <a:rPr lang="en-US" sz="1400" dirty="0" smtClean="0"/>
              <a:t> </a:t>
            </a:r>
            <a:r>
              <a:rPr lang="en-US" sz="1400" dirty="0" err="1" smtClean="0"/>
              <a:t>আল্লাহ</a:t>
            </a:r>
            <a:r>
              <a:rPr lang="en-US" sz="1400" dirty="0" smtClean="0"/>
              <a:t> </a:t>
            </a:r>
            <a:r>
              <a:rPr lang="en-US" sz="1400" dirty="0" err="1" smtClean="0"/>
              <a:t>এবং</a:t>
            </a:r>
            <a:r>
              <a:rPr lang="en-US" sz="1400" dirty="0" smtClean="0"/>
              <a:t> </a:t>
            </a:r>
            <a:r>
              <a:rPr lang="en-US" sz="1400" dirty="0" err="1" smtClean="0"/>
              <a:t>তার</a:t>
            </a:r>
            <a:r>
              <a:rPr lang="en-US" sz="1400" dirty="0" smtClean="0"/>
              <a:t> </a:t>
            </a:r>
            <a:r>
              <a:rPr lang="en-US" sz="1400" dirty="0" err="1" smtClean="0"/>
              <a:t>বান্দা</a:t>
            </a:r>
            <a:r>
              <a:rPr lang="en-US" sz="1400" dirty="0" smtClean="0"/>
              <a:t> ।</a:t>
            </a:r>
          </a:p>
          <a:p>
            <a:pPr algn="ctr"/>
            <a:r>
              <a:rPr lang="en-US" sz="1400" dirty="0" err="1" smtClean="0"/>
              <a:t>যদি</a:t>
            </a:r>
            <a:r>
              <a:rPr lang="en-US" sz="1400" dirty="0" smtClean="0"/>
              <a:t> </a:t>
            </a:r>
            <a:r>
              <a:rPr lang="en-US" sz="1400" dirty="0" err="1" smtClean="0"/>
              <a:t>কেও</a:t>
            </a:r>
            <a:r>
              <a:rPr lang="en-US" sz="1400" dirty="0" smtClean="0"/>
              <a:t> </a:t>
            </a:r>
            <a:r>
              <a:rPr lang="en-US" sz="1400" dirty="0" err="1" smtClean="0"/>
              <a:t>আল্লাহ</a:t>
            </a:r>
            <a:r>
              <a:rPr lang="en-US" sz="1400" dirty="0" smtClean="0"/>
              <a:t> </a:t>
            </a:r>
            <a:r>
              <a:rPr lang="en-US" sz="1400" dirty="0" err="1" smtClean="0"/>
              <a:t>এর</a:t>
            </a:r>
            <a:r>
              <a:rPr lang="en-US" sz="1400" dirty="0" smtClean="0"/>
              <a:t> </a:t>
            </a:r>
            <a:r>
              <a:rPr lang="en-US" sz="1400" dirty="0" err="1" smtClean="0"/>
              <a:t>সাথে</a:t>
            </a:r>
            <a:r>
              <a:rPr lang="en-US" sz="1400" dirty="0" smtClean="0"/>
              <a:t> </a:t>
            </a:r>
            <a:r>
              <a:rPr lang="en-US" sz="1400" dirty="0" err="1" smtClean="0"/>
              <a:t>সম্পর্ক</a:t>
            </a:r>
            <a:r>
              <a:rPr lang="en-US" sz="1400" dirty="0" smtClean="0"/>
              <a:t>  </a:t>
            </a:r>
            <a:r>
              <a:rPr lang="en-US" sz="1400" dirty="0" err="1" smtClean="0"/>
              <a:t>স্থাপন</a:t>
            </a:r>
            <a:r>
              <a:rPr lang="en-US" sz="1400" dirty="0" smtClean="0"/>
              <a:t> </a:t>
            </a:r>
            <a:r>
              <a:rPr lang="en-US" sz="1400" dirty="0" err="1" smtClean="0"/>
              <a:t>এর</a:t>
            </a:r>
            <a:r>
              <a:rPr lang="en-US" sz="1400" dirty="0" smtClean="0"/>
              <a:t> </a:t>
            </a:r>
            <a:r>
              <a:rPr lang="en-US" sz="1400" dirty="0" err="1" smtClean="0"/>
              <a:t>জন্য</a:t>
            </a:r>
            <a:r>
              <a:rPr lang="en-US" sz="1400" dirty="0" smtClean="0"/>
              <a:t> </a:t>
            </a:r>
            <a:r>
              <a:rPr lang="en-US" sz="1400" dirty="0" err="1" smtClean="0"/>
              <a:t>অন্য</a:t>
            </a:r>
            <a:r>
              <a:rPr lang="en-US" sz="1400" dirty="0" smtClean="0"/>
              <a:t> </a:t>
            </a:r>
            <a:r>
              <a:rPr lang="en-US" sz="1400" dirty="0" err="1" smtClean="0"/>
              <a:t>কাওকে</a:t>
            </a:r>
            <a:r>
              <a:rPr lang="en-US" sz="1400" dirty="0" smtClean="0"/>
              <a:t> </a:t>
            </a:r>
            <a:r>
              <a:rPr lang="en-US" sz="1400" dirty="0" err="1" smtClean="0"/>
              <a:t>বা</a:t>
            </a:r>
            <a:r>
              <a:rPr lang="en-US" sz="1400" dirty="0" smtClean="0"/>
              <a:t> </a:t>
            </a:r>
            <a:r>
              <a:rPr lang="en-US" sz="1400" dirty="0" err="1" smtClean="0"/>
              <a:t>কোন</a:t>
            </a:r>
            <a:r>
              <a:rPr lang="en-US" sz="1400" dirty="0" smtClean="0"/>
              <a:t> </a:t>
            </a:r>
            <a:r>
              <a:rPr lang="en-US" sz="1400" dirty="0" err="1" smtClean="0"/>
              <a:t>কিছুকে</a:t>
            </a:r>
            <a:r>
              <a:rPr lang="en-US" sz="1400" dirty="0" smtClean="0"/>
              <a:t>  </a:t>
            </a:r>
            <a:r>
              <a:rPr lang="en-US" sz="1400" dirty="0" err="1" smtClean="0"/>
              <a:t>এর</a:t>
            </a:r>
            <a:r>
              <a:rPr lang="en-US" sz="1400" dirty="0" smtClean="0"/>
              <a:t> </a:t>
            </a:r>
            <a:r>
              <a:rPr lang="en-US" sz="1400" dirty="0" err="1" smtClean="0"/>
              <a:t>মাঝে</a:t>
            </a:r>
            <a:r>
              <a:rPr lang="en-US" sz="1400" dirty="0" smtClean="0"/>
              <a:t> </a:t>
            </a:r>
            <a:r>
              <a:rPr lang="en-US" sz="1400" dirty="0" err="1" smtClean="0"/>
              <a:t>যোগ</a:t>
            </a:r>
            <a:r>
              <a:rPr lang="en-US" sz="1400" dirty="0" smtClean="0"/>
              <a:t> </a:t>
            </a:r>
            <a:r>
              <a:rPr lang="en-US" sz="1400" dirty="0" err="1" smtClean="0"/>
              <a:t>করে</a:t>
            </a:r>
            <a:r>
              <a:rPr lang="en-US" sz="1400" dirty="0" smtClean="0"/>
              <a:t>  </a:t>
            </a:r>
            <a:r>
              <a:rPr lang="en-US" sz="1400" dirty="0" err="1" smtClean="0"/>
              <a:t>তাহলে</a:t>
            </a:r>
            <a:r>
              <a:rPr lang="en-US" sz="1400" dirty="0" smtClean="0"/>
              <a:t> </a:t>
            </a:r>
            <a:r>
              <a:rPr lang="en-US" sz="1400" dirty="0" err="1" smtClean="0"/>
              <a:t>সেটা</a:t>
            </a:r>
            <a:r>
              <a:rPr lang="en-US" sz="1400" dirty="0" smtClean="0"/>
              <a:t> </a:t>
            </a:r>
            <a:r>
              <a:rPr lang="en-US" sz="1400" dirty="0" err="1" smtClean="0"/>
              <a:t>শিরক</a:t>
            </a:r>
            <a:r>
              <a:rPr lang="en-US" sz="1400" dirty="0" smtClean="0"/>
              <a:t>। </a:t>
            </a:r>
          </a:p>
        </p:txBody>
      </p:sp>
      <p:sp>
        <p:nvSpPr>
          <p:cNvPr id="7" name="Oval Callout 6"/>
          <p:cNvSpPr/>
          <p:nvPr/>
        </p:nvSpPr>
        <p:spPr>
          <a:xfrm>
            <a:off x="746973" y="0"/>
            <a:ext cx="5022761" cy="2395470"/>
          </a:xfrm>
          <a:prstGeom prst="wedgeEllipseCallou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আমার</a:t>
            </a:r>
            <a:r>
              <a:rPr lang="en-US" dirty="0" smtClean="0"/>
              <a:t> </a:t>
            </a:r>
            <a:r>
              <a:rPr lang="en-US" dirty="0" err="1" smtClean="0"/>
              <a:t>এক</a:t>
            </a:r>
            <a:r>
              <a:rPr lang="en-US" dirty="0" smtClean="0"/>
              <a:t> </a:t>
            </a:r>
            <a:r>
              <a:rPr lang="en-US" dirty="0" err="1" smtClean="0"/>
              <a:t>মূর্তি</a:t>
            </a:r>
            <a:r>
              <a:rPr lang="en-US" dirty="0" smtClean="0"/>
              <a:t> </a:t>
            </a:r>
            <a:r>
              <a:rPr lang="en-US" dirty="0" err="1" smtClean="0"/>
              <a:t>পূজক</a:t>
            </a:r>
            <a:r>
              <a:rPr lang="en-US" dirty="0" smtClean="0"/>
              <a:t> </a:t>
            </a:r>
            <a:r>
              <a:rPr lang="en-US" dirty="0" err="1" smtClean="0"/>
              <a:t>বন্ধু</a:t>
            </a:r>
            <a:r>
              <a:rPr lang="en-US" dirty="0" smtClean="0"/>
              <a:t> </a:t>
            </a:r>
            <a:r>
              <a:rPr lang="en-US" dirty="0" err="1" smtClean="0"/>
              <a:t>আমাকে</a:t>
            </a:r>
            <a:r>
              <a:rPr lang="en-US" dirty="0" smtClean="0"/>
              <a:t> </a:t>
            </a:r>
            <a:r>
              <a:rPr lang="en-US" dirty="0" err="1" smtClean="0"/>
              <a:t>বলেছে</a:t>
            </a:r>
            <a:r>
              <a:rPr lang="en-US" dirty="0" smtClean="0"/>
              <a:t>, </a:t>
            </a:r>
            <a:r>
              <a:rPr lang="en-US" dirty="0" err="1" smtClean="0"/>
              <a:t>সে</a:t>
            </a:r>
            <a:r>
              <a:rPr lang="en-US" dirty="0" smtClean="0"/>
              <a:t> </a:t>
            </a:r>
            <a:r>
              <a:rPr lang="en-US" dirty="0" err="1" smtClean="0"/>
              <a:t>এক</a:t>
            </a:r>
            <a:r>
              <a:rPr lang="en-US" dirty="0" smtClean="0"/>
              <a:t> </a:t>
            </a:r>
            <a:r>
              <a:rPr lang="en-US" dirty="0" err="1" smtClean="0"/>
              <a:t>সৃষ্টিকর্তাতেই</a:t>
            </a:r>
            <a:r>
              <a:rPr lang="en-US" dirty="0" smtClean="0"/>
              <a:t> </a:t>
            </a:r>
            <a:r>
              <a:rPr lang="en-US" dirty="0" err="1" smtClean="0"/>
              <a:t>বিশ্বাস</a:t>
            </a:r>
            <a:r>
              <a:rPr lang="en-US" dirty="0" smtClean="0"/>
              <a:t> </a:t>
            </a:r>
            <a:r>
              <a:rPr lang="en-US" dirty="0" err="1" smtClean="0"/>
              <a:t>করে</a:t>
            </a:r>
            <a:r>
              <a:rPr lang="en-US" dirty="0" smtClean="0"/>
              <a:t>, </a:t>
            </a:r>
            <a:r>
              <a:rPr lang="en-US" dirty="0" err="1" smtClean="0"/>
              <a:t>ইবাদতের</a:t>
            </a:r>
            <a:r>
              <a:rPr lang="en-US" dirty="0" smtClean="0"/>
              <a:t> </a:t>
            </a:r>
            <a:r>
              <a:rPr lang="en-US" dirty="0" err="1" smtClean="0"/>
              <a:t>মনোযোগ</a:t>
            </a:r>
            <a:r>
              <a:rPr lang="en-US" dirty="0" smtClean="0"/>
              <a:t> </a:t>
            </a:r>
            <a:r>
              <a:rPr lang="en-US" dirty="0" err="1" smtClean="0"/>
              <a:t>থাকার</a:t>
            </a:r>
            <a:r>
              <a:rPr lang="en-US" dirty="0" smtClean="0"/>
              <a:t> </a:t>
            </a:r>
            <a:r>
              <a:rPr lang="en-US" dirty="0" err="1" smtClean="0"/>
              <a:t>জন্য</a:t>
            </a:r>
            <a:r>
              <a:rPr lang="en-US" dirty="0" smtClean="0"/>
              <a:t> </a:t>
            </a:r>
            <a:r>
              <a:rPr lang="en-US" dirty="0" err="1" smtClean="0"/>
              <a:t>তারা</a:t>
            </a:r>
            <a:r>
              <a:rPr lang="en-US" dirty="0" smtClean="0"/>
              <a:t> </a:t>
            </a:r>
            <a:r>
              <a:rPr lang="en-US" dirty="0" err="1" smtClean="0"/>
              <a:t>সামনে</a:t>
            </a:r>
            <a:r>
              <a:rPr lang="en-US" dirty="0" smtClean="0"/>
              <a:t> </a:t>
            </a:r>
            <a:r>
              <a:rPr lang="en-US" dirty="0" err="1" smtClean="0"/>
              <a:t>মূর্তি</a:t>
            </a:r>
            <a:r>
              <a:rPr lang="en-US" dirty="0" smtClean="0"/>
              <a:t> </a:t>
            </a:r>
            <a:r>
              <a:rPr lang="en-US" dirty="0" err="1" smtClean="0"/>
              <a:t>রাখে</a:t>
            </a:r>
            <a:r>
              <a:rPr lang="en-US" dirty="0" smtClean="0"/>
              <a:t>, </a:t>
            </a:r>
            <a:r>
              <a:rPr lang="en-US" dirty="0" err="1" smtClean="0"/>
              <a:t>এখানে</a:t>
            </a:r>
            <a:r>
              <a:rPr lang="en-US" dirty="0" smtClean="0"/>
              <a:t> </a:t>
            </a:r>
            <a:r>
              <a:rPr lang="en-US" dirty="0" err="1" smtClean="0"/>
              <a:t>কি</a:t>
            </a:r>
            <a:r>
              <a:rPr lang="en-US" dirty="0" smtClean="0"/>
              <a:t> </a:t>
            </a:r>
            <a:r>
              <a:rPr lang="en-US" dirty="0" err="1" smtClean="0"/>
              <a:t>শিরক</a:t>
            </a:r>
            <a:r>
              <a:rPr lang="en-US" dirty="0" smtClean="0"/>
              <a:t> </a:t>
            </a:r>
            <a:r>
              <a:rPr lang="en-US" dirty="0" err="1" smtClean="0"/>
              <a:t>হয়েছে</a:t>
            </a:r>
            <a:r>
              <a:rPr lang="en-US" dirty="0" smtClean="0"/>
              <a:t> ??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01559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Callout 1"/>
          <p:cNvSpPr/>
          <p:nvPr/>
        </p:nvSpPr>
        <p:spPr>
          <a:xfrm>
            <a:off x="2987896" y="270455"/>
            <a:ext cx="5022761" cy="2395470"/>
          </a:xfrm>
          <a:prstGeom prst="wedgeEllipseCallou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মুসলমানরা</a:t>
            </a:r>
            <a:r>
              <a:rPr lang="en-US" dirty="0" smtClean="0"/>
              <a:t>  </a:t>
            </a:r>
            <a:r>
              <a:rPr lang="en-US" dirty="0" err="1" smtClean="0"/>
              <a:t>তাহলে</a:t>
            </a:r>
            <a:r>
              <a:rPr lang="en-US" dirty="0" smtClean="0"/>
              <a:t> </a:t>
            </a:r>
            <a:r>
              <a:rPr lang="en-US" dirty="0" err="1" smtClean="0"/>
              <a:t>কেন</a:t>
            </a:r>
            <a:r>
              <a:rPr lang="en-US" dirty="0" smtClean="0"/>
              <a:t> </a:t>
            </a:r>
            <a:r>
              <a:rPr lang="en-US" dirty="0" err="1" smtClean="0"/>
              <a:t>মক্কার</a:t>
            </a:r>
            <a:r>
              <a:rPr lang="en-US" dirty="0" smtClean="0"/>
              <a:t> </a:t>
            </a:r>
            <a:r>
              <a:rPr lang="en-US" dirty="0" err="1" smtClean="0"/>
              <a:t>দিকে</a:t>
            </a:r>
            <a:r>
              <a:rPr lang="en-US" dirty="0" smtClean="0"/>
              <a:t> </a:t>
            </a:r>
            <a:r>
              <a:rPr lang="en-US" dirty="0" err="1" smtClean="0"/>
              <a:t>মুখ</a:t>
            </a:r>
            <a:r>
              <a:rPr lang="en-US" dirty="0" smtClean="0"/>
              <a:t> </a:t>
            </a:r>
            <a:r>
              <a:rPr lang="en-US" dirty="0" err="1" smtClean="0"/>
              <a:t>করে</a:t>
            </a:r>
            <a:r>
              <a:rPr lang="en-US" dirty="0" smtClean="0"/>
              <a:t> </a:t>
            </a:r>
            <a:r>
              <a:rPr lang="en-US" dirty="0" err="1"/>
              <a:t>নামাজ</a:t>
            </a:r>
            <a:r>
              <a:rPr lang="en-US" dirty="0"/>
              <a:t> </a:t>
            </a:r>
            <a:r>
              <a:rPr lang="en-US" dirty="0" err="1" smtClean="0"/>
              <a:t>পড়ে</a:t>
            </a:r>
            <a:r>
              <a:rPr lang="en-US" dirty="0" smtClean="0"/>
              <a:t> ?? </a:t>
            </a:r>
            <a:endParaRPr lang="en-US" dirty="0"/>
          </a:p>
        </p:txBody>
      </p:sp>
      <p:sp>
        <p:nvSpPr>
          <p:cNvPr id="3" name="Oval Callout 2"/>
          <p:cNvSpPr/>
          <p:nvPr/>
        </p:nvSpPr>
        <p:spPr>
          <a:xfrm>
            <a:off x="2704563" y="3129566"/>
            <a:ext cx="7547020" cy="3150965"/>
          </a:xfrm>
          <a:prstGeom prst="wedgeEllipseCallou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 err="1" smtClean="0"/>
              <a:t>ধরুন</a:t>
            </a:r>
            <a:r>
              <a:rPr lang="en-US" dirty="0" smtClean="0"/>
              <a:t>, </a:t>
            </a:r>
            <a:r>
              <a:rPr lang="en-US" dirty="0" err="1" smtClean="0"/>
              <a:t>একটা</a:t>
            </a:r>
            <a:r>
              <a:rPr lang="en-US" dirty="0" smtClean="0"/>
              <a:t> </a:t>
            </a:r>
            <a:r>
              <a:rPr lang="en-US" dirty="0" err="1" smtClean="0"/>
              <a:t>মসজিদে</a:t>
            </a:r>
            <a:r>
              <a:rPr lang="en-US" dirty="0" smtClean="0"/>
              <a:t> </a:t>
            </a:r>
            <a:r>
              <a:rPr lang="en-US" dirty="0" err="1" smtClean="0"/>
              <a:t>নামাজ</a:t>
            </a:r>
            <a:r>
              <a:rPr lang="en-US" dirty="0" smtClean="0"/>
              <a:t> </a:t>
            </a:r>
            <a:r>
              <a:rPr lang="en-US" dirty="0" err="1" smtClean="0"/>
              <a:t>হচ্ছে</a:t>
            </a:r>
            <a:r>
              <a:rPr lang="en-US" dirty="0" smtClean="0"/>
              <a:t>, </a:t>
            </a:r>
            <a:r>
              <a:rPr lang="en-US" dirty="0" err="1" smtClean="0"/>
              <a:t>কেও</a:t>
            </a:r>
            <a:r>
              <a:rPr lang="en-US" dirty="0" smtClean="0"/>
              <a:t> </a:t>
            </a:r>
            <a:r>
              <a:rPr lang="en-US" dirty="0" err="1" smtClean="0"/>
              <a:t>উত্তর</a:t>
            </a:r>
            <a:r>
              <a:rPr lang="en-US" dirty="0" smtClean="0"/>
              <a:t> </a:t>
            </a:r>
            <a:r>
              <a:rPr lang="en-US" dirty="0" err="1" smtClean="0"/>
              <a:t>দিকে</a:t>
            </a:r>
            <a:r>
              <a:rPr lang="en-US" dirty="0" smtClean="0"/>
              <a:t> </a:t>
            </a:r>
            <a:r>
              <a:rPr lang="en-US" dirty="0" err="1"/>
              <a:t>মুখ</a:t>
            </a:r>
            <a:r>
              <a:rPr lang="en-US" dirty="0"/>
              <a:t> </a:t>
            </a:r>
            <a:r>
              <a:rPr lang="en-US" dirty="0" err="1"/>
              <a:t>করে</a:t>
            </a:r>
            <a:r>
              <a:rPr lang="en-US" dirty="0"/>
              <a:t> </a:t>
            </a:r>
            <a:r>
              <a:rPr lang="en-US" dirty="0" err="1" smtClean="0"/>
              <a:t>নামাজ</a:t>
            </a:r>
            <a:r>
              <a:rPr lang="en-US" dirty="0" smtClean="0"/>
              <a:t> </a:t>
            </a:r>
            <a:r>
              <a:rPr lang="en-US" dirty="0" err="1" smtClean="0"/>
              <a:t>পড়তেছে</a:t>
            </a:r>
            <a:r>
              <a:rPr lang="en-US" dirty="0" smtClean="0"/>
              <a:t>, </a:t>
            </a:r>
            <a:r>
              <a:rPr lang="en-US" dirty="0" err="1"/>
              <a:t>কেও</a:t>
            </a:r>
            <a:r>
              <a:rPr lang="en-US" dirty="0"/>
              <a:t> </a:t>
            </a:r>
            <a:r>
              <a:rPr lang="en-US" dirty="0" err="1" smtClean="0"/>
              <a:t>দক্ষিন</a:t>
            </a:r>
            <a:r>
              <a:rPr lang="en-US" dirty="0" smtClean="0"/>
              <a:t> </a:t>
            </a:r>
            <a:r>
              <a:rPr lang="en-US" dirty="0" err="1"/>
              <a:t>দিকে</a:t>
            </a:r>
            <a:r>
              <a:rPr lang="en-US" dirty="0"/>
              <a:t> </a:t>
            </a:r>
            <a:r>
              <a:rPr lang="en-US" dirty="0" err="1"/>
              <a:t>মুখ</a:t>
            </a:r>
            <a:r>
              <a:rPr lang="en-US" dirty="0"/>
              <a:t> </a:t>
            </a:r>
            <a:r>
              <a:rPr lang="en-US" dirty="0" err="1"/>
              <a:t>করে</a:t>
            </a:r>
            <a:r>
              <a:rPr lang="en-US" dirty="0"/>
              <a:t> </a:t>
            </a:r>
            <a:r>
              <a:rPr lang="en-US" dirty="0" err="1"/>
              <a:t>নামাজ</a:t>
            </a:r>
            <a:r>
              <a:rPr lang="en-US" dirty="0"/>
              <a:t> </a:t>
            </a:r>
            <a:r>
              <a:rPr lang="en-US" dirty="0" err="1" smtClean="0"/>
              <a:t>পড়তেছে</a:t>
            </a:r>
            <a:r>
              <a:rPr lang="en-US" dirty="0" smtClean="0"/>
              <a:t>,</a:t>
            </a:r>
            <a:r>
              <a:rPr lang="en-US" dirty="0"/>
              <a:t> </a:t>
            </a:r>
            <a:r>
              <a:rPr lang="en-US" dirty="0" err="1"/>
              <a:t>কেও</a:t>
            </a:r>
            <a:r>
              <a:rPr lang="en-US" dirty="0"/>
              <a:t> </a:t>
            </a:r>
            <a:r>
              <a:rPr lang="en-US" dirty="0" err="1" smtClean="0"/>
              <a:t>পূর্ব</a:t>
            </a:r>
            <a:r>
              <a:rPr lang="en-US" dirty="0" smtClean="0"/>
              <a:t>   </a:t>
            </a:r>
            <a:r>
              <a:rPr lang="en-US" dirty="0" err="1"/>
              <a:t>দিকে</a:t>
            </a:r>
            <a:r>
              <a:rPr lang="en-US" dirty="0"/>
              <a:t> </a:t>
            </a:r>
            <a:r>
              <a:rPr lang="en-US" dirty="0" err="1"/>
              <a:t>মুখ</a:t>
            </a:r>
            <a:r>
              <a:rPr lang="en-US" dirty="0"/>
              <a:t> </a:t>
            </a:r>
            <a:r>
              <a:rPr lang="en-US" dirty="0" err="1"/>
              <a:t>করে</a:t>
            </a:r>
            <a:r>
              <a:rPr lang="en-US" dirty="0"/>
              <a:t> </a:t>
            </a:r>
            <a:r>
              <a:rPr lang="en-US" dirty="0" err="1"/>
              <a:t>নামাজ</a:t>
            </a:r>
            <a:r>
              <a:rPr lang="en-US" dirty="0"/>
              <a:t> </a:t>
            </a:r>
            <a:r>
              <a:rPr lang="en-US" dirty="0" err="1" smtClean="0"/>
              <a:t>পড়তেছে</a:t>
            </a:r>
            <a:r>
              <a:rPr lang="en-US" dirty="0" smtClean="0"/>
              <a:t>,</a:t>
            </a:r>
            <a:r>
              <a:rPr lang="en-US" dirty="0"/>
              <a:t> </a:t>
            </a:r>
            <a:r>
              <a:rPr lang="en-US" dirty="0" err="1"/>
              <a:t>কেও</a:t>
            </a:r>
            <a:r>
              <a:rPr lang="en-US" dirty="0"/>
              <a:t> </a:t>
            </a:r>
            <a:r>
              <a:rPr lang="en-US" dirty="0" err="1" smtClean="0"/>
              <a:t>পশ্চিম</a:t>
            </a:r>
            <a:r>
              <a:rPr lang="en-US" dirty="0" smtClean="0"/>
              <a:t>  </a:t>
            </a:r>
            <a:r>
              <a:rPr lang="en-US" dirty="0" err="1"/>
              <a:t>দিকে</a:t>
            </a:r>
            <a:r>
              <a:rPr lang="en-US" dirty="0"/>
              <a:t> </a:t>
            </a:r>
            <a:r>
              <a:rPr lang="en-US" dirty="0" err="1"/>
              <a:t>মুখ</a:t>
            </a:r>
            <a:r>
              <a:rPr lang="en-US" dirty="0"/>
              <a:t> </a:t>
            </a:r>
            <a:r>
              <a:rPr lang="en-US" dirty="0" err="1"/>
              <a:t>করে</a:t>
            </a:r>
            <a:r>
              <a:rPr lang="en-US" dirty="0"/>
              <a:t> </a:t>
            </a:r>
            <a:r>
              <a:rPr lang="en-US" dirty="0" err="1"/>
              <a:t>নামাজ</a:t>
            </a:r>
            <a:r>
              <a:rPr lang="en-US" dirty="0"/>
              <a:t> </a:t>
            </a:r>
            <a:r>
              <a:rPr lang="en-US" dirty="0" err="1"/>
              <a:t>পড়তেছে</a:t>
            </a:r>
            <a:r>
              <a:rPr lang="en-US" dirty="0" smtClean="0"/>
              <a:t> , </a:t>
            </a:r>
            <a:r>
              <a:rPr lang="en-US" dirty="0" err="1" smtClean="0"/>
              <a:t>কি</a:t>
            </a:r>
            <a:r>
              <a:rPr lang="en-US" dirty="0" smtClean="0"/>
              <a:t> </a:t>
            </a:r>
            <a:r>
              <a:rPr lang="en-US" dirty="0" err="1" smtClean="0"/>
              <a:t>একটা</a:t>
            </a:r>
            <a:r>
              <a:rPr lang="en-US" dirty="0" smtClean="0"/>
              <a:t> </a:t>
            </a:r>
            <a:r>
              <a:rPr lang="en-US" dirty="0" err="1" smtClean="0"/>
              <a:t>হযবরল</a:t>
            </a:r>
            <a:r>
              <a:rPr lang="en-US" dirty="0" smtClean="0"/>
              <a:t> </a:t>
            </a:r>
            <a:r>
              <a:rPr lang="en-US" dirty="0" err="1" smtClean="0"/>
              <a:t>অবস্থা</a:t>
            </a:r>
            <a:r>
              <a:rPr lang="en-US" dirty="0" smtClean="0"/>
              <a:t> </a:t>
            </a:r>
            <a:r>
              <a:rPr lang="en-US" dirty="0" err="1" smtClean="0"/>
              <a:t>হবে</a:t>
            </a:r>
            <a:r>
              <a:rPr lang="en-US" dirty="0" smtClean="0"/>
              <a:t>। </a:t>
            </a:r>
            <a:r>
              <a:rPr lang="en-US" dirty="0" err="1" smtClean="0"/>
              <a:t>মুসলমানদের</a:t>
            </a:r>
            <a:r>
              <a:rPr lang="en-US" dirty="0" smtClean="0"/>
              <a:t> </a:t>
            </a:r>
            <a:r>
              <a:rPr lang="en-US" dirty="0" err="1" smtClean="0"/>
              <a:t>একতা</a:t>
            </a:r>
            <a:r>
              <a:rPr lang="en-US" dirty="0" smtClean="0"/>
              <a:t>, ও </a:t>
            </a:r>
            <a:r>
              <a:rPr lang="en-US" dirty="0" err="1" smtClean="0"/>
              <a:t>শৃঙ্খলা</a:t>
            </a:r>
            <a:r>
              <a:rPr lang="en-US" dirty="0" smtClean="0"/>
              <a:t> </a:t>
            </a:r>
            <a:r>
              <a:rPr lang="en-US" dirty="0" err="1" smtClean="0"/>
              <a:t>এর</a:t>
            </a:r>
            <a:r>
              <a:rPr lang="en-US" dirty="0" smtClean="0"/>
              <a:t> </a:t>
            </a:r>
            <a:r>
              <a:rPr lang="en-US" dirty="0" err="1" smtClean="0"/>
              <a:t>জন্য</a:t>
            </a:r>
            <a:r>
              <a:rPr lang="en-US" dirty="0" smtClean="0"/>
              <a:t> </a:t>
            </a:r>
            <a:r>
              <a:rPr lang="en-US" dirty="0" err="1" smtClean="0"/>
              <a:t>মক্কার</a:t>
            </a:r>
            <a:r>
              <a:rPr lang="en-US" dirty="0" smtClean="0"/>
              <a:t> </a:t>
            </a:r>
            <a:r>
              <a:rPr lang="en-US" dirty="0" err="1" smtClean="0"/>
              <a:t>দিকে</a:t>
            </a:r>
            <a:r>
              <a:rPr lang="en-US" dirty="0" smtClean="0"/>
              <a:t> </a:t>
            </a:r>
            <a:r>
              <a:rPr lang="en-US" dirty="0" err="1" smtClean="0"/>
              <a:t>মুখ</a:t>
            </a:r>
            <a:r>
              <a:rPr lang="en-US" dirty="0" smtClean="0"/>
              <a:t> </a:t>
            </a:r>
            <a:r>
              <a:rPr lang="en-US" dirty="0" err="1" smtClean="0"/>
              <a:t>করে</a:t>
            </a:r>
            <a:r>
              <a:rPr lang="en-US" dirty="0" smtClean="0"/>
              <a:t> </a:t>
            </a:r>
            <a:r>
              <a:rPr lang="en-US" dirty="0" err="1" smtClean="0"/>
              <a:t>ইবাদত</a:t>
            </a:r>
            <a:r>
              <a:rPr lang="en-US" dirty="0" smtClean="0"/>
              <a:t> </a:t>
            </a:r>
            <a:r>
              <a:rPr lang="en-US" dirty="0" err="1" smtClean="0"/>
              <a:t>করে</a:t>
            </a:r>
            <a:r>
              <a:rPr lang="en-US" dirty="0" smtClean="0"/>
              <a:t> </a:t>
            </a:r>
            <a:r>
              <a:rPr lang="en-US" dirty="0" err="1" smtClean="0"/>
              <a:t>থাকে</a:t>
            </a:r>
            <a:r>
              <a:rPr lang="en-US" dirty="0" smtClean="0"/>
              <a:t>, </a:t>
            </a:r>
            <a:r>
              <a:rPr lang="en-US" dirty="0" err="1" smtClean="0"/>
              <a:t>মক্কার</a:t>
            </a:r>
            <a:r>
              <a:rPr lang="en-US" dirty="0" smtClean="0"/>
              <a:t> </a:t>
            </a:r>
            <a:r>
              <a:rPr lang="en-US" dirty="0" err="1" smtClean="0"/>
              <a:t>কাবা</a:t>
            </a:r>
            <a:r>
              <a:rPr lang="en-US" dirty="0" smtClean="0"/>
              <a:t> </a:t>
            </a:r>
            <a:r>
              <a:rPr lang="en-US" dirty="0" err="1" smtClean="0"/>
              <a:t>ঘরকে</a:t>
            </a:r>
            <a:r>
              <a:rPr lang="en-US" dirty="0" smtClean="0"/>
              <a:t>  </a:t>
            </a:r>
            <a:r>
              <a:rPr lang="en-US" dirty="0" err="1" smtClean="0"/>
              <a:t>ইবাদত</a:t>
            </a:r>
            <a:r>
              <a:rPr lang="en-US" dirty="0" smtClean="0"/>
              <a:t> </a:t>
            </a:r>
            <a:r>
              <a:rPr lang="en-US" dirty="0" err="1" smtClean="0"/>
              <a:t>করে</a:t>
            </a:r>
            <a:r>
              <a:rPr lang="en-US" dirty="0" smtClean="0"/>
              <a:t> </a:t>
            </a:r>
            <a:r>
              <a:rPr lang="en-US" dirty="0" err="1" smtClean="0"/>
              <a:t>না</a:t>
            </a:r>
            <a:r>
              <a:rPr lang="en-US" dirty="0" smtClean="0"/>
              <a:t>। </a:t>
            </a:r>
            <a:endParaRPr lang="en-US" dirty="0"/>
          </a:p>
          <a:p>
            <a:pPr algn="ctr"/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88765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76922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1401</TotalTime>
  <Words>1515</Words>
  <Application>Microsoft Office PowerPoint</Application>
  <PresentationFormat>Widescreen</PresentationFormat>
  <Paragraphs>160</Paragraphs>
  <Slides>26</Slides>
  <Notes>0</Notes>
  <HiddenSlides>0</HiddenSlides>
  <MMClips>10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4" baseType="lpstr">
      <vt:lpstr>Arial</vt:lpstr>
      <vt:lpstr>Calibri</vt:lpstr>
      <vt:lpstr>Calibri Light</vt:lpstr>
      <vt:lpstr>Georgia</vt:lpstr>
      <vt:lpstr>Roboto</vt:lpstr>
      <vt:lpstr>Vrinda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51</cp:revision>
  <dcterms:created xsi:type="dcterms:W3CDTF">2020-05-23T07:20:46Z</dcterms:created>
  <dcterms:modified xsi:type="dcterms:W3CDTF">2020-05-27T17:20:26Z</dcterms:modified>
</cp:coreProperties>
</file>